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customXml/itemProps2.xml" ContentType="application/vnd.openxmlformats-officedocument.customXmlProperties+xml"/>
  <Override PartName="/docProps/custom.xml" ContentType="application/vnd.openxmlformats-officedocument.custom-properties+xml"/>
  <Override PartName="/customXml/itemProps3.xml" ContentType="application/vnd.openxmlformats-officedocument.customXmlProperties+xml"/>
  <Override PartName="/ppt/tags/tag6.xml" ContentType="application/vnd.openxmlformats-officedocument.presentationml.tags+xml"/>
  <Override PartName="/ppt/tags/tag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customXml/itemProps1.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2" r:id="rId5"/>
  </p:sldMasterIdLst>
  <p:notesMasterIdLst>
    <p:notesMasterId r:id="rId34"/>
  </p:notesMasterIdLst>
  <p:handoutMasterIdLst>
    <p:handoutMasterId r:id="rId35"/>
  </p:handoutMasterIdLst>
  <p:sldIdLst>
    <p:sldId id="279" r:id="rId6"/>
    <p:sldId id="257" r:id="rId7"/>
    <p:sldId id="274" r:id="rId8"/>
    <p:sldId id="281" r:id="rId9"/>
    <p:sldId id="285" r:id="rId10"/>
    <p:sldId id="284" r:id="rId11"/>
    <p:sldId id="443" r:id="rId12"/>
    <p:sldId id="282" r:id="rId13"/>
    <p:sldId id="280" r:id="rId14"/>
    <p:sldId id="287" r:id="rId15"/>
    <p:sldId id="289" r:id="rId16"/>
    <p:sldId id="457" r:id="rId17"/>
    <p:sldId id="458" r:id="rId18"/>
    <p:sldId id="459" r:id="rId19"/>
    <p:sldId id="462" r:id="rId20"/>
    <p:sldId id="292" r:id="rId21"/>
    <p:sldId id="456" r:id="rId22"/>
    <p:sldId id="455" r:id="rId23"/>
    <p:sldId id="454" r:id="rId24"/>
    <p:sldId id="453" r:id="rId25"/>
    <p:sldId id="460" r:id="rId26"/>
    <p:sldId id="461" r:id="rId27"/>
    <p:sldId id="447" r:id="rId28"/>
    <p:sldId id="449" r:id="rId29"/>
    <p:sldId id="450" r:id="rId30"/>
    <p:sldId id="464" r:id="rId31"/>
    <p:sldId id="465" r:id="rId32"/>
    <p:sldId id="288" r:id="rId3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e Bastin" initials="AB" lastIdx="1" clrIdx="0">
    <p:extLst>
      <p:ext uri="{19B8F6BF-5375-455C-9EA6-DF929625EA0E}">
        <p15:presenceInfo xmlns:p15="http://schemas.microsoft.com/office/powerpoint/2012/main" userId="S-1-5-21-3168654282-3805794219-3095318942-1313" providerId="AD"/>
      </p:ext>
    </p:extLst>
  </p:cmAuthor>
  <p:cmAuthor id="2" name="Page Inextremis" initials="P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C"/>
    <a:srgbClr val="D3B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5" autoAdjust="0"/>
    <p:restoredTop sz="96395" autoAdjust="0"/>
  </p:normalViewPr>
  <p:slideViewPr>
    <p:cSldViewPr snapToGrid="0" snapToObjects="1">
      <p:cViewPr varScale="1">
        <p:scale>
          <a:sx n="70" d="100"/>
          <a:sy n="70" d="100"/>
        </p:scale>
        <p:origin x="606"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customXml" Target="../customXml/item5.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1697021699781E-2"/>
          <c:y val="2.826174648250936E-2"/>
          <c:w val="0.94394040367595555"/>
          <c:h val="0.7686034378899359"/>
        </c:manualLayout>
      </c:layout>
      <c:barChart>
        <c:barDir val="col"/>
        <c:grouping val="clustered"/>
        <c:varyColors val="0"/>
        <c:ser>
          <c:idx val="0"/>
          <c:order val="0"/>
          <c:tx>
            <c:strRef>
              <c:f>Sheet1!$B$1</c:f>
              <c:strCache>
                <c:ptCount val="1"/>
                <c:pt idx="0">
                  <c:v>ETCS</c:v>
                </c:pt>
              </c:strCache>
            </c:strRef>
          </c:tx>
          <c:spPr>
            <a:solidFill>
              <a:schemeClr val="accent1"/>
            </a:solidFill>
            <a:ln>
              <a:noFill/>
            </a:ln>
            <a:effectLst/>
          </c:spPr>
          <c:invertIfNegative val="0"/>
          <c:cat>
            <c:strRef>
              <c:f>Sheet1!$A$2</c:f>
              <c:strCache>
                <c:ptCount val="1"/>
                <c:pt idx="0">
                  <c:v>TA applications</c:v>
                </c:pt>
              </c:strCache>
            </c:strRef>
          </c:cat>
          <c:val>
            <c:numRef>
              <c:f>Sheet1!$B$2</c:f>
              <c:numCache>
                <c:formatCode>General</c:formatCode>
                <c:ptCount val="1"/>
                <c:pt idx="0">
                  <c:v>68</c:v>
                </c:pt>
              </c:numCache>
            </c:numRef>
          </c:val>
          <c:extLst>
            <c:ext xmlns:c16="http://schemas.microsoft.com/office/drawing/2014/chart" uri="{C3380CC4-5D6E-409C-BE32-E72D297353CC}">
              <c16:uniqueId val="{00000000-A551-4CC9-8C70-153990A39DE3}"/>
            </c:ext>
          </c:extLst>
        </c:ser>
        <c:ser>
          <c:idx val="1"/>
          <c:order val="1"/>
          <c:tx>
            <c:strRef>
              <c:f>Sheet1!$C$1</c:f>
              <c:strCache>
                <c:ptCount val="1"/>
                <c:pt idx="0">
                  <c:v>GSM-R</c:v>
                </c:pt>
              </c:strCache>
            </c:strRef>
          </c:tx>
          <c:spPr>
            <a:solidFill>
              <a:schemeClr val="accent2"/>
            </a:solidFill>
            <a:ln>
              <a:noFill/>
            </a:ln>
            <a:effectLst/>
          </c:spPr>
          <c:invertIfNegative val="0"/>
          <c:cat>
            <c:strRef>
              <c:f>Sheet1!$A$2</c:f>
              <c:strCache>
                <c:ptCount val="1"/>
                <c:pt idx="0">
                  <c:v>TA applications</c:v>
                </c:pt>
              </c:strCache>
            </c:strRef>
          </c:cat>
          <c:val>
            <c:numRef>
              <c:f>Sheet1!$C$2</c:f>
              <c:numCache>
                <c:formatCode>General</c:formatCode>
                <c:ptCount val="1"/>
                <c:pt idx="0">
                  <c:v>26</c:v>
                </c:pt>
              </c:numCache>
            </c:numRef>
          </c:val>
          <c:extLst>
            <c:ext xmlns:c16="http://schemas.microsoft.com/office/drawing/2014/chart" uri="{C3380CC4-5D6E-409C-BE32-E72D297353CC}">
              <c16:uniqueId val="{00000001-A551-4CC9-8C70-153990A39DE3}"/>
            </c:ext>
          </c:extLst>
        </c:ser>
        <c:ser>
          <c:idx val="3"/>
          <c:order val="3"/>
          <c:tx>
            <c:strRef>
              <c:f>Sheet1!$E$1</c:f>
              <c:strCache>
                <c:ptCount val="1"/>
                <c:pt idx="0">
                  <c:v>ERTMS</c:v>
                </c:pt>
              </c:strCache>
            </c:strRef>
          </c:tx>
          <c:spPr>
            <a:solidFill>
              <a:schemeClr val="accent4"/>
            </a:solidFill>
            <a:ln>
              <a:noFill/>
            </a:ln>
            <a:effectLst/>
          </c:spPr>
          <c:invertIfNegative val="0"/>
          <c:cat>
            <c:strRef>
              <c:f>Sheet1!$A$2</c:f>
              <c:strCache>
                <c:ptCount val="1"/>
                <c:pt idx="0">
                  <c:v>TA applications</c:v>
                </c:pt>
              </c:strCache>
            </c:strRef>
          </c:cat>
          <c:val>
            <c:numRef>
              <c:f>Sheet1!$E$2</c:f>
              <c:numCache>
                <c:formatCode>General</c:formatCode>
                <c:ptCount val="1"/>
                <c:pt idx="0">
                  <c:v>6</c:v>
                </c:pt>
              </c:numCache>
            </c:numRef>
          </c:val>
          <c:extLst>
            <c:ext xmlns:c16="http://schemas.microsoft.com/office/drawing/2014/chart" uri="{C3380CC4-5D6E-409C-BE32-E72D297353CC}">
              <c16:uniqueId val="{00000003-A551-4CC9-8C70-153990A39DE3}"/>
            </c:ext>
          </c:extLst>
        </c:ser>
        <c:dLbls>
          <c:showLegendKey val="0"/>
          <c:showVal val="0"/>
          <c:showCatName val="0"/>
          <c:showSerName val="0"/>
          <c:showPercent val="0"/>
          <c:showBubbleSize val="0"/>
        </c:dLbls>
        <c:gapWidth val="219"/>
        <c:overlap val="-27"/>
        <c:axId val="222191656"/>
        <c:axId val="22219714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c:ext uri="{02D57815-91ED-43cb-92C2-25804820EDAC}">
                        <c15:formulaRef>
                          <c15:sqref>Sheet1!$A$2</c15:sqref>
                        </c15:formulaRef>
                      </c:ext>
                    </c:extLst>
                    <c:strCache>
                      <c:ptCount val="1"/>
                      <c:pt idx="0">
                        <c:v>TA applications</c:v>
                      </c:pt>
                    </c:strCache>
                  </c:strRef>
                </c:cat>
                <c:val>
                  <c:numRef>
                    <c:extLst>
                      <c:ext uri="{02D57815-91ED-43cb-92C2-25804820EDAC}">
                        <c15:formulaRef>
                          <c15:sqref>Sheet1!$D$2</c15:sqref>
                        </c15:formulaRef>
                      </c:ext>
                    </c:extLst>
                    <c:numCache>
                      <c:formatCode>General</c:formatCode>
                      <c:ptCount val="1"/>
                      <c:pt idx="0">
                        <c:v>0</c:v>
                      </c:pt>
                    </c:numCache>
                  </c:numRef>
                </c:val>
                <c:extLst>
                  <c:ext xmlns:c16="http://schemas.microsoft.com/office/drawing/2014/chart" uri="{C3380CC4-5D6E-409C-BE32-E72D297353CC}">
                    <c16:uniqueId val="{00000002-A551-4CC9-8C70-153990A39DE3}"/>
                  </c:ext>
                </c:extLst>
              </c15:ser>
            </c15:filteredBarSeries>
          </c:ext>
        </c:extLst>
      </c:barChart>
      <c:catAx>
        <c:axId val="22219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de-DE"/>
          </a:p>
        </c:txPr>
        <c:crossAx val="222197144"/>
        <c:crosses val="autoZero"/>
        <c:auto val="1"/>
        <c:lblAlgn val="ctr"/>
        <c:lblOffset val="100"/>
        <c:noMultiLvlLbl val="0"/>
      </c:catAx>
      <c:valAx>
        <c:axId val="222197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de-DE"/>
          </a:p>
        </c:txPr>
        <c:crossAx val="222191656"/>
        <c:crosses val="autoZero"/>
        <c:crossBetween val="between"/>
      </c:valAx>
      <c:spPr>
        <a:noFill/>
        <a:ln>
          <a:noFill/>
        </a:ln>
        <a:effectLst/>
      </c:spPr>
    </c:plotArea>
    <c:legend>
      <c:legendPos val="b"/>
      <c:layout>
        <c:manualLayout>
          <c:xMode val="edge"/>
          <c:yMode val="edge"/>
          <c:x val="0.32813658400516649"/>
          <c:y val="0.94004322934597917"/>
          <c:w val="0.4583022809480351"/>
          <c:h val="5.99568112387590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04281024702182E-2"/>
          <c:y val="3.5031505051594587E-2"/>
          <c:w val="0.95030319333253133"/>
          <c:h val="0.80664122892172729"/>
        </c:manualLayout>
      </c:layout>
      <c:barChart>
        <c:barDir val="col"/>
        <c:grouping val="clustered"/>
        <c:varyColors val="0"/>
        <c:ser>
          <c:idx val="0"/>
          <c:order val="0"/>
          <c:tx>
            <c:strRef>
              <c:f>Sheet1!$B$1</c:f>
              <c:strCache>
                <c:ptCount val="1"/>
                <c:pt idx="0">
                  <c:v>tender documentation</c:v>
                </c:pt>
              </c:strCache>
            </c:strRef>
          </c:tx>
          <c:spPr>
            <a:solidFill>
              <a:schemeClr val="accent1"/>
            </a:solidFill>
            <a:ln>
              <a:noFill/>
            </a:ln>
            <a:effectLst/>
          </c:spPr>
          <c:invertIfNegative val="0"/>
          <c:cat>
            <c:strRef>
              <c:f>Sheet1!$A$2:$A$5</c:f>
              <c:strCache>
                <c:ptCount val="2"/>
                <c:pt idx="0">
                  <c:v>Item  1</c:v>
                </c:pt>
                <c:pt idx="1">
                  <c:v>Item 2 &amp; 3</c:v>
                </c:pt>
              </c:strCache>
            </c:strRef>
          </c:cat>
          <c:val>
            <c:numRef>
              <c:f>Sheet1!$B$2:$B$5</c:f>
              <c:numCache>
                <c:formatCode>General</c:formatCode>
                <c:ptCount val="2"/>
                <c:pt idx="0">
                  <c:v>2.5</c:v>
                </c:pt>
                <c:pt idx="1">
                  <c:v>0</c:v>
                </c:pt>
              </c:numCache>
            </c:numRef>
          </c:val>
          <c:extLst>
            <c:ext xmlns:c16="http://schemas.microsoft.com/office/drawing/2014/chart" uri="{C3380CC4-5D6E-409C-BE32-E72D297353CC}">
              <c16:uniqueId val="{00000000-E29E-4639-B1E1-CE11DCA4D135}"/>
            </c:ext>
          </c:extLst>
        </c:ser>
        <c:ser>
          <c:idx val="2"/>
          <c:order val="2"/>
          <c:tx>
            <c:strRef>
              <c:f>Sheet1!$D$1</c:f>
              <c:strCache>
                <c:ptCount val="1"/>
                <c:pt idx="0">
                  <c:v>definitive designs</c:v>
                </c:pt>
              </c:strCache>
            </c:strRef>
          </c:tx>
          <c:spPr>
            <a:solidFill>
              <a:schemeClr val="accent3"/>
            </a:solidFill>
            <a:ln>
              <a:noFill/>
            </a:ln>
            <a:effectLst/>
          </c:spPr>
          <c:invertIfNegative val="0"/>
          <c:cat>
            <c:strRef>
              <c:f>Sheet1!$A$2:$A$5</c:f>
              <c:strCache>
                <c:ptCount val="2"/>
                <c:pt idx="0">
                  <c:v>Item  1</c:v>
                </c:pt>
                <c:pt idx="1">
                  <c:v>Item 2 &amp; 3</c:v>
                </c:pt>
              </c:strCache>
            </c:strRef>
          </c:cat>
          <c:val>
            <c:numRef>
              <c:f>Sheet1!$D$2:$D$5</c:f>
              <c:numCache>
                <c:formatCode>General</c:formatCode>
                <c:ptCount val="2"/>
                <c:pt idx="0">
                  <c:v>6</c:v>
                </c:pt>
                <c:pt idx="1">
                  <c:v>3</c:v>
                </c:pt>
              </c:numCache>
            </c:numRef>
          </c:val>
          <c:extLst>
            <c:ext xmlns:c16="http://schemas.microsoft.com/office/drawing/2014/chart" uri="{C3380CC4-5D6E-409C-BE32-E72D297353CC}">
              <c16:uniqueId val="{00000001-E29E-4639-B1E1-CE11DCA4D135}"/>
            </c:ext>
          </c:extLst>
        </c:ser>
        <c:ser>
          <c:idx val="3"/>
          <c:order val="3"/>
          <c:tx>
            <c:strRef>
              <c:f>Sheet1!$E$1</c:f>
              <c:strCache>
                <c:ptCount val="1"/>
                <c:pt idx="0">
                  <c:v>executive designs</c:v>
                </c:pt>
              </c:strCache>
            </c:strRef>
          </c:tx>
          <c:spPr>
            <a:solidFill>
              <a:schemeClr val="accent4"/>
            </a:solidFill>
            <a:ln>
              <a:noFill/>
            </a:ln>
            <a:effectLst/>
          </c:spPr>
          <c:invertIfNegative val="0"/>
          <c:cat>
            <c:strRef>
              <c:f>Sheet1!$A$2:$A$5</c:f>
              <c:strCache>
                <c:ptCount val="2"/>
                <c:pt idx="0">
                  <c:v>Item  1</c:v>
                </c:pt>
                <c:pt idx="1">
                  <c:v>Item 2 &amp; 3</c:v>
                </c:pt>
              </c:strCache>
            </c:strRef>
          </c:cat>
          <c:val>
            <c:numRef>
              <c:f>Sheet1!$E$2:$E$5</c:f>
              <c:numCache>
                <c:formatCode>General</c:formatCode>
                <c:ptCount val="2"/>
                <c:pt idx="0">
                  <c:v>0.5</c:v>
                </c:pt>
                <c:pt idx="1">
                  <c:v>0</c:v>
                </c:pt>
              </c:numCache>
            </c:numRef>
          </c:val>
          <c:extLst>
            <c:ext xmlns:c16="http://schemas.microsoft.com/office/drawing/2014/chart" uri="{C3380CC4-5D6E-409C-BE32-E72D297353CC}">
              <c16:uniqueId val="{00000002-E29E-4639-B1E1-CE11DCA4D135}"/>
            </c:ext>
          </c:extLst>
        </c:ser>
        <c:dLbls>
          <c:showLegendKey val="0"/>
          <c:showVal val="0"/>
          <c:showCatName val="0"/>
          <c:showSerName val="0"/>
          <c:showPercent val="0"/>
          <c:showBubbleSize val="0"/>
        </c:dLbls>
        <c:gapWidth val="219"/>
        <c:overlap val="-27"/>
        <c:axId val="222191656"/>
        <c:axId val="22219714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Kolumna1</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2"/>
                      <c:pt idx="0">
                        <c:v>Item  1</c:v>
                      </c:pt>
                      <c:pt idx="1">
                        <c:v>Item 2 &amp; 3</c:v>
                      </c:pt>
                    </c:strCache>
                  </c:strRef>
                </c:cat>
                <c:val>
                  <c:numRef>
                    <c:extLst>
                      <c:ext uri="{02D57815-91ED-43cb-92C2-25804820EDAC}">
                        <c15:formulaRef>
                          <c15:sqref>Sheet1!$C$2:$C$5</c15:sqref>
                        </c15:formulaRef>
                      </c:ext>
                    </c:extLst>
                    <c:numCache>
                      <c:formatCode>General</c:formatCode>
                      <c:ptCount val="2"/>
                    </c:numCache>
                  </c:numRef>
                </c:val>
                <c:extLst>
                  <c:ext xmlns:c16="http://schemas.microsoft.com/office/drawing/2014/chart" uri="{C3380CC4-5D6E-409C-BE32-E72D297353CC}">
                    <c16:uniqueId val="{00000003-E29E-4639-B1E1-CE11DCA4D135}"/>
                  </c:ext>
                </c:extLst>
              </c15:ser>
            </c15:filteredBarSeries>
          </c:ext>
        </c:extLst>
      </c:barChart>
      <c:catAx>
        <c:axId val="22219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de-DE"/>
          </a:p>
        </c:txPr>
        <c:crossAx val="222197144"/>
        <c:crosses val="autoZero"/>
        <c:auto val="1"/>
        <c:lblAlgn val="ctr"/>
        <c:lblOffset val="100"/>
        <c:noMultiLvlLbl val="0"/>
      </c:catAx>
      <c:valAx>
        <c:axId val="222197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de-DE"/>
          </a:p>
        </c:txPr>
        <c:crossAx val="222191656"/>
        <c:crosses val="autoZero"/>
        <c:crossBetween val="between"/>
      </c:valAx>
      <c:spPr>
        <a:noFill/>
        <a:ln>
          <a:noFill/>
        </a:ln>
        <a:effectLst/>
      </c:spPr>
    </c:plotArea>
    <c:legend>
      <c:legendPos val="b"/>
      <c:layout>
        <c:manualLayout>
          <c:xMode val="edge"/>
          <c:yMode val="edge"/>
          <c:x val="0.32813658400516649"/>
          <c:y val="0.94004322934597917"/>
          <c:w val="0.67186341599483357"/>
          <c:h val="5.99568112387590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8AD64-758F-1A4A-BCF2-E0DACA784222}" type="datetime1">
              <a:rPr lang="fr-FR" smtClean="0"/>
              <a:pPr/>
              <a:t>18/04/2024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B50F6E-DE97-9645-96E1-B738C6E52681}" type="slidenum">
              <a:rPr lang="fr-FR" smtClean="0"/>
              <a:pPr/>
              <a:t>‹Nr.›</a:t>
            </a:fld>
            <a:endParaRPr lang="fr-FR"/>
          </a:p>
        </p:txBody>
      </p:sp>
    </p:spTree>
    <p:extLst>
      <p:ext uri="{BB962C8B-B14F-4D97-AF65-F5344CB8AC3E}">
        <p14:creationId xmlns:p14="http://schemas.microsoft.com/office/powerpoint/2010/main" val="392625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584C0-4CC8-324B-A862-813B5D776F84}" type="datetime1">
              <a:rPr lang="fr-FR" smtClean="0"/>
              <a:pPr/>
              <a:t>18/04/2024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1F3ED-8D58-2945-A1B1-042DF02BC25F}" type="slidenum">
              <a:rPr lang="fr-FR" smtClean="0"/>
              <a:pPr/>
              <a:t>‹Nr.›</a:t>
            </a:fld>
            <a:endParaRPr lang="fr-FR"/>
          </a:p>
        </p:txBody>
      </p:sp>
    </p:spTree>
    <p:extLst>
      <p:ext uri="{BB962C8B-B14F-4D97-AF65-F5344CB8AC3E}">
        <p14:creationId xmlns:p14="http://schemas.microsoft.com/office/powerpoint/2010/main" val="5535293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C61F3ED-8D58-2945-A1B1-042DF02BC25F}" type="slidenum">
              <a:rPr lang="fr-FR" smtClean="0"/>
              <a:pPr/>
              <a:t>3</a:t>
            </a:fld>
            <a:endParaRPr lang="fr-FR"/>
          </a:p>
        </p:txBody>
      </p:sp>
    </p:spTree>
    <p:extLst>
      <p:ext uri="{BB962C8B-B14F-4D97-AF65-F5344CB8AC3E}">
        <p14:creationId xmlns:p14="http://schemas.microsoft.com/office/powerpoint/2010/main" val="48465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r>
              <a:rPr lang="pl-PL" dirty="0"/>
              <a:t>A </a:t>
            </a:r>
            <a:r>
              <a:rPr lang="pl-PL" dirty="0" err="1"/>
              <a:t>few</a:t>
            </a:r>
            <a:r>
              <a:rPr lang="pl-PL" dirty="0"/>
              <a:t> </a:t>
            </a:r>
            <a:r>
              <a:rPr lang="pl-PL" dirty="0" err="1"/>
              <a:t>information</a:t>
            </a:r>
            <a:r>
              <a:rPr lang="pl-PL" baseline="0" dirty="0"/>
              <a:t> </a:t>
            </a:r>
            <a:r>
              <a:rPr lang="pl-PL" baseline="0" dirty="0" err="1"/>
              <a:t>about</a:t>
            </a:r>
            <a:r>
              <a:rPr lang="pl-PL" baseline="0" dirty="0"/>
              <a:t> </a:t>
            </a:r>
            <a:r>
              <a:rPr lang="pl-PL" baseline="0" dirty="0" err="1"/>
              <a:t>problems</a:t>
            </a:r>
            <a:r>
              <a:rPr lang="pl-PL" baseline="0" dirty="0"/>
              <a:t> with market </a:t>
            </a:r>
            <a:r>
              <a:rPr lang="pl-PL" baseline="0" dirty="0" err="1"/>
              <a:t>which</a:t>
            </a:r>
            <a:r>
              <a:rPr lang="pl-PL" baseline="0" dirty="0"/>
              <a:t> </a:t>
            </a:r>
            <a:r>
              <a:rPr lang="pl-PL" baseline="0" dirty="0" err="1"/>
              <a:t>expect</a:t>
            </a:r>
            <a:r>
              <a:rPr lang="pl-PL" baseline="0" dirty="0"/>
              <a:t> </a:t>
            </a:r>
            <a:r>
              <a:rPr lang="pl-PL" baseline="0" dirty="0" err="1"/>
              <a:t>having</a:t>
            </a:r>
            <a:r>
              <a:rPr lang="pl-PL" baseline="0" dirty="0"/>
              <a:t> TA </a:t>
            </a:r>
            <a:r>
              <a:rPr lang="pl-PL" baseline="0" dirty="0" err="1"/>
              <a:t>decision</a:t>
            </a:r>
            <a:r>
              <a:rPr lang="pl-PL" baseline="0" dirty="0"/>
              <a:t> </a:t>
            </a:r>
            <a:r>
              <a:rPr lang="pl-PL" baseline="0" dirty="0" err="1"/>
              <a:t>before</a:t>
            </a:r>
            <a:r>
              <a:rPr lang="pl-PL" baseline="0" dirty="0"/>
              <a:t> the tender (art. 19) - </a:t>
            </a:r>
            <a:r>
              <a:rPr lang="pl-PL" baseline="0" dirty="0" err="1"/>
              <a:t>directive</a:t>
            </a:r>
            <a:r>
              <a:rPr lang="pl-PL" baseline="0" dirty="0"/>
              <a:t> </a:t>
            </a:r>
            <a:r>
              <a:rPr lang="pl-PL" baseline="0" dirty="0" err="1"/>
              <a:t>is</a:t>
            </a:r>
            <a:r>
              <a:rPr lang="pl-PL" baseline="0" dirty="0"/>
              <a:t> </a:t>
            </a:r>
            <a:r>
              <a:rPr lang="pl-PL" baseline="0" dirty="0" err="1"/>
              <a:t>misleading</a:t>
            </a:r>
            <a:endParaRPr lang="pl-PL" baseline="0" dirty="0"/>
          </a:p>
          <a:p>
            <a:pPr marL="171450" indent="-171450">
              <a:buFontTx/>
              <a:buChar char="-"/>
            </a:pPr>
            <a:r>
              <a:rPr lang="pl-PL" baseline="0" dirty="0" err="1"/>
              <a:t>Problems</a:t>
            </a:r>
            <a:r>
              <a:rPr lang="pl-PL" baseline="0" dirty="0"/>
              <a:t> with the </a:t>
            </a:r>
            <a:r>
              <a:rPr lang="pl-PL" baseline="0" dirty="0" err="1"/>
              <a:t>directive</a:t>
            </a:r>
            <a:r>
              <a:rPr lang="pl-PL" baseline="0" dirty="0"/>
              <a:t>:</a:t>
            </a:r>
          </a:p>
          <a:p>
            <a:pPr marL="1543050" lvl="3" indent="-171450">
              <a:buFontTx/>
              <a:buChar char="-"/>
            </a:pPr>
            <a:r>
              <a:rPr lang="pl-PL" baseline="0" dirty="0" err="1"/>
              <a:t>Interpretation</a:t>
            </a:r>
            <a:r>
              <a:rPr lang="pl-PL" baseline="0" dirty="0"/>
              <a:t> of term „</a:t>
            </a:r>
            <a:r>
              <a:rPr lang="pl-PL" b="1" baseline="0" dirty="0" err="1"/>
              <a:t>call</a:t>
            </a:r>
            <a:r>
              <a:rPr lang="pl-PL" b="1" baseline="0" dirty="0"/>
              <a:t> for </a:t>
            </a:r>
            <a:r>
              <a:rPr lang="pl-PL" baseline="0" dirty="0"/>
              <a:t>tender” (art.19), „</a:t>
            </a:r>
            <a:r>
              <a:rPr lang="pl-PL" baseline="0" dirty="0" err="1"/>
              <a:t>tendering</a:t>
            </a:r>
            <a:r>
              <a:rPr lang="pl-PL" baseline="0" dirty="0"/>
              <a:t> </a:t>
            </a:r>
            <a:r>
              <a:rPr lang="pl-PL" baseline="0" dirty="0" err="1"/>
              <a:t>phase</a:t>
            </a:r>
            <a:r>
              <a:rPr lang="pl-PL" baseline="0" dirty="0"/>
              <a:t>” (art.55)</a:t>
            </a:r>
          </a:p>
          <a:p>
            <a:pPr marL="1543050" lvl="3" indent="-171450">
              <a:buFontTx/>
              <a:buChar char="-"/>
            </a:pPr>
            <a:r>
              <a:rPr lang="pl-PL" baseline="0" dirty="0" err="1"/>
              <a:t>Contradictions</a:t>
            </a:r>
            <a:r>
              <a:rPr lang="pl-PL" baseline="0" dirty="0"/>
              <a:t> in </a:t>
            </a:r>
            <a:r>
              <a:rPr lang="pl-PL" baseline="0" dirty="0" err="1"/>
              <a:t>directive</a:t>
            </a:r>
            <a:r>
              <a:rPr lang="pl-PL" baseline="0" dirty="0"/>
              <a:t> on </a:t>
            </a:r>
            <a:r>
              <a:rPr lang="pl-PL" baseline="0" dirty="0" err="1"/>
              <a:t>example</a:t>
            </a:r>
            <a:r>
              <a:rPr lang="pl-PL" baseline="0" dirty="0"/>
              <a:t>: „</a:t>
            </a:r>
            <a:r>
              <a:rPr lang="pl-PL" b="1" baseline="0" dirty="0" err="1"/>
              <a:t>every</a:t>
            </a:r>
            <a:r>
              <a:rPr lang="pl-PL" baseline="0" dirty="0"/>
              <a:t> </a:t>
            </a:r>
            <a:r>
              <a:rPr lang="pl-PL" baseline="0" dirty="0" err="1"/>
              <a:t>call</a:t>
            </a:r>
            <a:r>
              <a:rPr lang="pl-PL" baseline="0" dirty="0"/>
              <a:t> for tender”(art. 19) and art.18 – </a:t>
            </a:r>
            <a:r>
              <a:rPr lang="pl-PL" baseline="0" dirty="0" err="1"/>
              <a:t>only</a:t>
            </a:r>
            <a:r>
              <a:rPr lang="pl-PL" baseline="0" dirty="0"/>
              <a:t> for </a:t>
            </a:r>
            <a:r>
              <a:rPr lang="pl-PL" baseline="0" dirty="0" err="1"/>
              <a:t>those</a:t>
            </a:r>
            <a:r>
              <a:rPr lang="pl-PL" baseline="0" dirty="0"/>
              <a:t> </a:t>
            </a:r>
            <a:r>
              <a:rPr lang="pl-PL" baseline="0" dirty="0" err="1"/>
              <a:t>which</a:t>
            </a:r>
            <a:r>
              <a:rPr lang="pl-PL" baseline="0" dirty="0"/>
              <a:t> </a:t>
            </a:r>
            <a:r>
              <a:rPr lang="pl-PL" baseline="0" dirty="0" err="1"/>
              <a:t>need</a:t>
            </a:r>
            <a:r>
              <a:rPr lang="pl-PL" baseline="0" dirty="0"/>
              <a:t> NSA </a:t>
            </a:r>
            <a:r>
              <a:rPr lang="pl-PL" baseline="0" dirty="0" err="1"/>
              <a:t>authorisation</a:t>
            </a:r>
            <a:endParaRPr lang="pl-PL" baseline="0" dirty="0"/>
          </a:p>
          <a:p>
            <a:pPr marL="171450" indent="-171450">
              <a:buFontTx/>
              <a:buChar char="-"/>
            </a:pPr>
            <a:r>
              <a:rPr lang="pl-PL" baseline="0" dirty="0"/>
              <a:t>Lack of </a:t>
            </a:r>
            <a:r>
              <a:rPr lang="pl-PL" baseline="0" dirty="0" err="1"/>
              <a:t>precise</a:t>
            </a:r>
            <a:r>
              <a:rPr lang="pl-PL" baseline="0" dirty="0"/>
              <a:t> </a:t>
            </a:r>
            <a:r>
              <a:rPr lang="pl-PL" baseline="0" dirty="0" err="1"/>
              <a:t>information</a:t>
            </a:r>
            <a:r>
              <a:rPr lang="pl-PL" baseline="0" dirty="0"/>
              <a:t> </a:t>
            </a:r>
            <a:r>
              <a:rPr lang="pl-PL" baseline="0" dirty="0" err="1"/>
              <a:t>what</a:t>
            </a:r>
            <a:r>
              <a:rPr lang="pl-PL" baseline="0" dirty="0"/>
              <a:t> </a:t>
            </a:r>
            <a:r>
              <a:rPr lang="pl-PL" baseline="0" dirty="0" err="1"/>
              <a:t>kind</a:t>
            </a:r>
            <a:r>
              <a:rPr lang="pl-PL" baseline="0" dirty="0"/>
              <a:t> of </a:t>
            </a:r>
            <a:r>
              <a:rPr lang="pl-PL" baseline="0" dirty="0" err="1"/>
              <a:t>evidence</a:t>
            </a:r>
            <a:r>
              <a:rPr lang="pl-PL" baseline="0" dirty="0"/>
              <a:t> </a:t>
            </a:r>
            <a:r>
              <a:rPr lang="pl-PL" baseline="0" dirty="0" err="1"/>
              <a:t>documentation</a:t>
            </a:r>
            <a:r>
              <a:rPr lang="pl-PL" baseline="0" dirty="0"/>
              <a:t> </a:t>
            </a:r>
            <a:r>
              <a:rPr lang="pl-PL" baseline="0" dirty="0" err="1"/>
              <a:t>is</a:t>
            </a:r>
            <a:r>
              <a:rPr lang="pl-PL" baseline="0" dirty="0"/>
              <a:t> </a:t>
            </a:r>
            <a:r>
              <a:rPr lang="pl-PL" baseline="0" dirty="0" err="1"/>
              <a:t>needed</a:t>
            </a:r>
            <a:r>
              <a:rPr lang="pl-PL" baseline="0" dirty="0"/>
              <a:t> fot </a:t>
            </a:r>
            <a:r>
              <a:rPr lang="pl-PL" baseline="0" dirty="0" err="1"/>
              <a:t>particular</a:t>
            </a:r>
            <a:r>
              <a:rPr lang="pl-PL" baseline="0" dirty="0"/>
              <a:t> </a:t>
            </a:r>
            <a:r>
              <a:rPr lang="pl-PL" baseline="0" dirty="0" err="1"/>
              <a:t>item</a:t>
            </a:r>
            <a:r>
              <a:rPr lang="pl-PL" baseline="0" dirty="0"/>
              <a:t>/</a:t>
            </a:r>
            <a:r>
              <a:rPr lang="pl-PL" baseline="0" dirty="0" err="1"/>
              <a:t>issues</a:t>
            </a:r>
            <a:endParaRPr lang="pl-PL" baseline="0" dirty="0"/>
          </a:p>
        </p:txBody>
      </p:sp>
      <p:sp>
        <p:nvSpPr>
          <p:cNvPr id="4" name="Symbol zastępczy numeru slajdu 3"/>
          <p:cNvSpPr>
            <a:spLocks noGrp="1"/>
          </p:cNvSpPr>
          <p:nvPr>
            <p:ph type="sldNum" sz="quarter" idx="10"/>
          </p:nvPr>
        </p:nvSpPr>
        <p:spPr/>
        <p:txBody>
          <a:bodyPr/>
          <a:lstStyle/>
          <a:p>
            <a:fld id="{EC61F3ED-8D58-2945-A1B1-042DF02BC25F}" type="slidenum">
              <a:rPr lang="fr-FR" smtClean="0"/>
              <a:pPr/>
              <a:t>9</a:t>
            </a:fld>
            <a:endParaRPr lang="fr-FR"/>
          </a:p>
        </p:txBody>
      </p:sp>
    </p:spTree>
    <p:extLst>
      <p:ext uri="{BB962C8B-B14F-4D97-AF65-F5344CB8AC3E}">
        <p14:creationId xmlns:p14="http://schemas.microsoft.com/office/powerpoint/2010/main" val="110781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r>
              <a:rPr lang="pl-PL" dirty="0"/>
              <a:t>High</a:t>
            </a:r>
            <a:r>
              <a:rPr lang="pl-PL" baseline="0" dirty="0"/>
              <a:t> </a:t>
            </a:r>
            <a:r>
              <a:rPr lang="pl-PL" baseline="0" dirty="0" err="1"/>
              <a:t>costs</a:t>
            </a:r>
            <a:r>
              <a:rPr lang="pl-PL" baseline="0" dirty="0"/>
              <a:t> – a </a:t>
            </a:r>
            <a:r>
              <a:rPr lang="pl-PL" baseline="0" dirty="0" err="1"/>
              <a:t>few</a:t>
            </a:r>
            <a:r>
              <a:rPr lang="pl-PL" baseline="0" dirty="0"/>
              <a:t> </a:t>
            </a:r>
            <a:r>
              <a:rPr lang="pl-PL" baseline="0" dirty="0" err="1"/>
              <a:t>words</a:t>
            </a:r>
            <a:r>
              <a:rPr lang="pl-PL" baseline="0" dirty="0"/>
              <a:t> </a:t>
            </a:r>
            <a:r>
              <a:rPr lang="pl-PL" baseline="0" dirty="0" err="1"/>
              <a:t>about</a:t>
            </a:r>
            <a:r>
              <a:rPr lang="pl-PL" baseline="0" dirty="0"/>
              <a:t> </a:t>
            </a:r>
            <a:r>
              <a:rPr lang="pl-PL" baseline="0" dirty="0" err="1"/>
              <a:t>amended</a:t>
            </a:r>
            <a:r>
              <a:rPr lang="pl-PL" baseline="0" dirty="0"/>
              <a:t> </a:t>
            </a:r>
            <a:r>
              <a:rPr lang="pl-PL" sz="1200" kern="1200" baseline="0" dirty="0" err="1">
                <a:solidFill>
                  <a:schemeClr val="tx1"/>
                </a:solidFill>
                <a:latin typeface="+mn-lt"/>
                <a:ea typeface="+mn-ea"/>
                <a:cs typeface="+mn-cs"/>
              </a:rPr>
              <a:t>regulation</a:t>
            </a:r>
            <a:r>
              <a:rPr lang="pl-PL" sz="1200" kern="1200" baseline="0" dirty="0">
                <a:solidFill>
                  <a:schemeClr val="tx1"/>
                </a:solidFill>
                <a:latin typeface="+mn-lt"/>
                <a:ea typeface="+mn-ea"/>
                <a:cs typeface="+mn-cs"/>
              </a:rPr>
              <a:t> 2018/764</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pl-PL" baseline="0" dirty="0"/>
              <a:t>In </a:t>
            </a:r>
            <a:r>
              <a:rPr lang="pl-PL" baseline="0" dirty="0" err="1"/>
              <a:t>terms</a:t>
            </a:r>
            <a:r>
              <a:rPr lang="pl-PL" baseline="0" dirty="0"/>
              <a:t> of: </a:t>
            </a:r>
            <a:r>
              <a:rPr lang="pl-PL" baseline="0" dirty="0" err="1"/>
              <a:t>long</a:t>
            </a:r>
            <a:r>
              <a:rPr lang="pl-PL" baseline="0" dirty="0"/>
              <a:t> </a:t>
            </a:r>
            <a:r>
              <a:rPr lang="pl-PL" baseline="0" dirty="0" err="1"/>
              <a:t>lasting</a:t>
            </a:r>
            <a:r>
              <a:rPr lang="pl-PL" baseline="0" dirty="0"/>
              <a:t> </a:t>
            </a:r>
            <a:r>
              <a:rPr lang="pl-PL" baseline="0" dirty="0" err="1"/>
              <a:t>process</a:t>
            </a:r>
            <a:r>
              <a:rPr lang="pl-PL" baseline="0" dirty="0"/>
              <a:t> and </a:t>
            </a:r>
            <a:r>
              <a:rPr lang="pl-PL" baseline="0" dirty="0" err="1"/>
              <a:t>lots</a:t>
            </a:r>
            <a:r>
              <a:rPr lang="pl-PL" baseline="0" dirty="0"/>
              <a:t> of </a:t>
            </a:r>
            <a:r>
              <a:rPr lang="pl-PL" baseline="0" dirty="0" err="1"/>
              <a:t>efforts</a:t>
            </a:r>
            <a:r>
              <a:rPr lang="pl-PL" baseline="0" dirty="0"/>
              <a:t> </a:t>
            </a:r>
            <a:r>
              <a:rPr lang="pl-PL" baseline="0" dirty="0" err="1"/>
              <a:t>consumed</a:t>
            </a:r>
            <a:r>
              <a:rPr lang="pl-PL" baseline="0" dirty="0"/>
              <a:t> by </a:t>
            </a:r>
            <a:r>
              <a:rPr lang="pl-PL" baseline="0" dirty="0" err="1"/>
              <a:t>filling</a:t>
            </a:r>
            <a:r>
              <a:rPr lang="pl-PL" baseline="0" dirty="0"/>
              <a:t> in </a:t>
            </a:r>
            <a:r>
              <a:rPr lang="pl-PL" baseline="0" dirty="0" err="1"/>
              <a:t>issues</a:t>
            </a:r>
            <a:r>
              <a:rPr lang="pl-PL" baseline="0" dirty="0"/>
              <a:t> log </a:t>
            </a:r>
            <a:r>
              <a:rPr lang="pl-PL" baseline="0" dirty="0" err="1"/>
              <a:t>sheet</a:t>
            </a:r>
            <a:r>
              <a:rPr lang="pl-PL" baseline="0" dirty="0"/>
              <a:t> and </a:t>
            </a:r>
            <a:r>
              <a:rPr lang="pl-PL" baseline="0" dirty="0" err="1"/>
              <a:t>collecting</a:t>
            </a:r>
            <a:r>
              <a:rPr lang="pl-PL" baseline="0" dirty="0"/>
              <a:t> </a:t>
            </a:r>
            <a:r>
              <a:rPr lang="pl-PL" baseline="0" dirty="0" err="1"/>
              <a:t>all</a:t>
            </a:r>
            <a:r>
              <a:rPr lang="pl-PL" baseline="0" dirty="0"/>
              <a:t> </a:t>
            </a:r>
            <a:r>
              <a:rPr lang="pl-PL" baseline="0" dirty="0" err="1"/>
              <a:t>evidence</a:t>
            </a:r>
            <a:r>
              <a:rPr lang="pl-PL" baseline="0" dirty="0"/>
              <a:t> </a:t>
            </a:r>
            <a:r>
              <a:rPr lang="pl-PL" sz="1200" kern="1200" baseline="0" dirty="0" err="1">
                <a:solidFill>
                  <a:schemeClr val="tx1"/>
                </a:solidFill>
                <a:latin typeface="+mn-lt"/>
                <a:ea typeface="+mn-ea"/>
                <a:cs typeface="+mn-cs"/>
              </a:rPr>
              <a:t>documentation</a:t>
            </a:r>
            <a:r>
              <a:rPr lang="pl-PL" sz="1200" kern="1200" baseline="0" dirty="0">
                <a:solidFill>
                  <a:schemeClr val="tx1"/>
                </a:solidFill>
                <a:latin typeface="+mn-lt"/>
                <a:ea typeface="+mn-ea"/>
                <a:cs typeface="+mn-cs"/>
              </a:rPr>
              <a:t> not </a:t>
            </a:r>
            <a:r>
              <a:rPr lang="pl-PL" sz="1200" kern="1200" baseline="0" dirty="0" err="1">
                <a:solidFill>
                  <a:schemeClr val="tx1"/>
                </a:solidFill>
                <a:latin typeface="+mn-lt"/>
                <a:ea typeface="+mn-ea"/>
                <a:cs typeface="+mn-cs"/>
              </a:rPr>
              <a:t>necessarily</a:t>
            </a:r>
            <a:r>
              <a:rPr lang="pl-PL" sz="1200" kern="1200" baseline="0" dirty="0">
                <a:solidFill>
                  <a:schemeClr val="tx1"/>
                </a:solidFill>
                <a:latin typeface="+mn-lt"/>
                <a:ea typeface="+mn-ea"/>
                <a:cs typeface="+mn-cs"/>
              </a:rPr>
              <a:t> </a:t>
            </a:r>
            <a:r>
              <a:rPr lang="pl-PL" baseline="0" dirty="0" err="1"/>
              <a:t>tied</a:t>
            </a:r>
            <a:r>
              <a:rPr lang="pl-PL" baseline="0" dirty="0"/>
              <a:t> with </a:t>
            </a:r>
            <a:r>
              <a:rPr lang="pl-PL" baseline="0" dirty="0" err="1"/>
              <a:t>interoperability</a:t>
            </a:r>
            <a:r>
              <a:rPr lang="pl-PL" baseline="0" dirty="0"/>
              <a:t> (</a:t>
            </a:r>
            <a:r>
              <a:rPr lang="pl-PL" baseline="0" dirty="0" err="1"/>
              <a:t>vehicle</a:t>
            </a:r>
            <a:r>
              <a:rPr lang="pl-PL" baseline="0" dirty="0"/>
              <a:t> </a:t>
            </a:r>
            <a:r>
              <a:rPr lang="pl-PL" baseline="0" dirty="0" err="1"/>
              <a:t>documentation</a:t>
            </a:r>
            <a:r>
              <a:rPr lang="pl-PL" baseline="0" dirty="0"/>
              <a:t>). </a:t>
            </a:r>
            <a:r>
              <a:rPr lang="pl-PL" baseline="0" dirty="0" err="1"/>
              <a:t>This</a:t>
            </a:r>
            <a:r>
              <a:rPr lang="pl-PL" baseline="0" dirty="0"/>
              <a:t> point </a:t>
            </a:r>
            <a:r>
              <a:rPr lang="pl-PL" baseline="0" dirty="0" err="1"/>
              <a:t>might</a:t>
            </a:r>
            <a:r>
              <a:rPr lang="pl-PL" baseline="0" dirty="0"/>
              <a:t> be </a:t>
            </a:r>
            <a:r>
              <a:rPr lang="pl-PL" baseline="0" dirty="0" err="1"/>
              <a:t>consolidated</a:t>
            </a:r>
            <a:r>
              <a:rPr lang="pl-PL" baseline="0" dirty="0"/>
              <a:t> with point „</a:t>
            </a:r>
            <a:r>
              <a:rPr lang="en-GB" sz="1200" b="1" kern="1200" dirty="0">
                <a:solidFill>
                  <a:schemeClr val="tx1"/>
                </a:solidFill>
                <a:effectLst/>
                <a:latin typeface="+mn-lt"/>
                <a:ea typeface="+mn-ea"/>
                <a:cs typeface="+mn-cs"/>
              </a:rPr>
              <a:t>Most task force is dedicated to answering F+I list (very limited number of experts can answer the issues</a:t>
            </a:r>
            <a:r>
              <a:rPr lang="en-GB" sz="1200" kern="1200" dirty="0">
                <a:solidFill>
                  <a:schemeClr val="tx1"/>
                </a:solidFill>
                <a:effectLst/>
                <a:latin typeface="+mn-lt"/>
                <a:ea typeface="+mn-ea"/>
                <a:cs typeface="+mn-cs"/>
              </a:rPr>
              <a:t>)</a:t>
            </a:r>
            <a:r>
              <a:rPr lang="pl-PL" baseline="0" dirty="0"/>
              <a:t>”.</a:t>
            </a:r>
          </a:p>
          <a:p>
            <a:pPr marL="171450" indent="-171450">
              <a:buFontTx/>
              <a:buChar char="-"/>
            </a:pPr>
            <a:r>
              <a:rPr lang="pl-PL" baseline="0" dirty="0"/>
              <a:t>Influence of </a:t>
            </a:r>
            <a:r>
              <a:rPr lang="pl-PL" baseline="0" dirty="0" err="1"/>
              <a:t>new</a:t>
            </a:r>
            <a:r>
              <a:rPr lang="pl-PL" baseline="0" dirty="0"/>
              <a:t> </a:t>
            </a:r>
            <a:r>
              <a:rPr lang="pl-PL" baseline="0" dirty="0" err="1"/>
              <a:t>versions</a:t>
            </a:r>
            <a:r>
              <a:rPr lang="pl-PL" baseline="0" dirty="0"/>
              <a:t> of </a:t>
            </a:r>
            <a:r>
              <a:rPr lang="pl-PL" baseline="0" dirty="0" err="1"/>
              <a:t>issues</a:t>
            </a:r>
            <a:r>
              <a:rPr lang="pl-PL" baseline="0" dirty="0"/>
              <a:t> log </a:t>
            </a:r>
            <a:r>
              <a:rPr lang="pl-PL" baseline="0" dirty="0" err="1"/>
              <a:t>which</a:t>
            </a:r>
            <a:r>
              <a:rPr lang="pl-PL" baseline="0" dirty="0"/>
              <a:t> </a:t>
            </a:r>
            <a:r>
              <a:rPr lang="pl-PL" baseline="0" dirty="0" err="1"/>
              <a:t>are</a:t>
            </a:r>
            <a:r>
              <a:rPr lang="pl-PL" baseline="0" dirty="0"/>
              <a:t> </a:t>
            </a:r>
            <a:r>
              <a:rPr lang="pl-PL" baseline="0" dirty="0" err="1"/>
              <a:t>published</a:t>
            </a:r>
            <a:r>
              <a:rPr lang="pl-PL" baseline="0" dirty="0"/>
              <a:t> </a:t>
            </a:r>
            <a:r>
              <a:rPr lang="pl-PL" baseline="0" dirty="0" err="1"/>
              <a:t>during</a:t>
            </a:r>
            <a:r>
              <a:rPr lang="pl-PL" baseline="0" dirty="0"/>
              <a:t> </a:t>
            </a:r>
            <a:r>
              <a:rPr lang="pl-PL" baseline="0" dirty="0" err="1"/>
              <a:t>conducting</a:t>
            </a:r>
            <a:r>
              <a:rPr lang="pl-PL" baseline="0" dirty="0"/>
              <a:t> TA </a:t>
            </a:r>
            <a:r>
              <a:rPr lang="pl-PL" baseline="0" dirty="0" err="1"/>
              <a:t>processes</a:t>
            </a:r>
            <a:r>
              <a:rPr lang="pl-PL" baseline="0" dirty="0"/>
              <a:t> – </a:t>
            </a:r>
            <a:r>
              <a:rPr lang="pl-PL" baseline="0" dirty="0" err="1"/>
              <a:t>risk</a:t>
            </a:r>
            <a:r>
              <a:rPr lang="pl-PL" baseline="0" dirty="0"/>
              <a:t> </a:t>
            </a:r>
            <a:r>
              <a:rPr lang="pl-PL" baseline="0" dirty="0" err="1"/>
              <a:t>which</a:t>
            </a:r>
            <a:r>
              <a:rPr lang="pl-PL" baseline="0" dirty="0"/>
              <a:t> </a:t>
            </a:r>
            <a:r>
              <a:rPr lang="pl-PL" baseline="0" dirty="0" err="1"/>
              <a:t>is</a:t>
            </a:r>
            <a:r>
              <a:rPr lang="pl-PL" baseline="0" dirty="0"/>
              <a:t> </a:t>
            </a:r>
            <a:r>
              <a:rPr lang="pl-PL" baseline="0" dirty="0" err="1"/>
              <a:t>taking</a:t>
            </a:r>
            <a:r>
              <a:rPr lang="pl-PL" baseline="0" dirty="0"/>
              <a:t> in to </a:t>
            </a:r>
            <a:r>
              <a:rPr lang="pl-PL" baseline="0" dirty="0" err="1"/>
              <a:t>account</a:t>
            </a:r>
            <a:r>
              <a:rPr lang="pl-PL" baseline="0" dirty="0"/>
              <a:t> by </a:t>
            </a:r>
            <a:r>
              <a:rPr lang="pl-PL" baseline="0" dirty="0" err="1"/>
              <a:t>suppliers</a:t>
            </a:r>
            <a:r>
              <a:rPr lang="pl-PL" baseline="0" dirty="0"/>
              <a:t> </a:t>
            </a:r>
            <a:r>
              <a:rPr lang="pl-PL" baseline="0" dirty="0" err="1"/>
              <a:t>during</a:t>
            </a:r>
            <a:r>
              <a:rPr lang="pl-PL" baseline="0" dirty="0"/>
              <a:t> </a:t>
            </a:r>
            <a:r>
              <a:rPr lang="pl-PL" baseline="0" dirty="0" err="1"/>
              <a:t>pricing</a:t>
            </a:r>
            <a:r>
              <a:rPr lang="pl-PL" baseline="0" dirty="0"/>
              <a:t> </a:t>
            </a:r>
            <a:r>
              <a:rPr lang="pl-PL" baseline="0" dirty="0" err="1"/>
              <a:t>offers</a:t>
            </a:r>
            <a:r>
              <a:rPr lang="pl-PL" baseline="0" dirty="0"/>
              <a:t>. </a:t>
            </a:r>
            <a:r>
              <a:rPr lang="pl-PL" baseline="0" dirty="0" err="1"/>
              <a:t>Risk</a:t>
            </a:r>
            <a:r>
              <a:rPr lang="pl-PL" baseline="0" dirty="0"/>
              <a:t> of </a:t>
            </a:r>
            <a:r>
              <a:rPr lang="pl-PL" baseline="0" dirty="0" err="1"/>
              <a:t>new</a:t>
            </a:r>
            <a:r>
              <a:rPr lang="pl-PL" baseline="0" dirty="0"/>
              <a:t> </a:t>
            </a:r>
            <a:r>
              <a:rPr lang="pl-PL" baseline="0" dirty="0" err="1"/>
              <a:t>issues</a:t>
            </a:r>
            <a:r>
              <a:rPr lang="pl-PL" baseline="0" dirty="0"/>
              <a:t> </a:t>
            </a:r>
            <a:r>
              <a:rPr lang="pl-PL" baseline="0" dirty="0" err="1"/>
              <a:t>at</a:t>
            </a:r>
            <a:r>
              <a:rPr lang="pl-PL" baseline="0" dirty="0"/>
              <a:t> the end of TA </a:t>
            </a:r>
            <a:r>
              <a:rPr lang="pl-PL" baseline="0" dirty="0" err="1"/>
              <a:t>process</a:t>
            </a:r>
            <a:r>
              <a:rPr lang="pl-PL" baseline="0" dirty="0"/>
              <a:t> </a:t>
            </a:r>
            <a:r>
              <a:rPr lang="pl-PL" baseline="0" dirty="0" err="1"/>
              <a:t>due</a:t>
            </a:r>
            <a:r>
              <a:rPr lang="pl-PL" baseline="0" dirty="0"/>
              <a:t> to </a:t>
            </a:r>
            <a:r>
              <a:rPr lang="pl-PL" baseline="0" dirty="0" err="1"/>
              <a:t>new</a:t>
            </a:r>
            <a:r>
              <a:rPr lang="pl-PL" baseline="0" dirty="0"/>
              <a:t> version of </a:t>
            </a:r>
            <a:r>
              <a:rPr lang="pl-PL" baseline="0" dirty="0" err="1"/>
              <a:t>issues</a:t>
            </a:r>
            <a:r>
              <a:rPr lang="pl-PL" baseline="0" dirty="0"/>
              <a:t> log.</a:t>
            </a:r>
          </a:p>
          <a:p>
            <a:pPr marL="171450" indent="-171450">
              <a:buFontTx/>
              <a:buChar char="-"/>
            </a:pPr>
            <a:r>
              <a:rPr lang="pl-PL" baseline="0" dirty="0" err="1"/>
              <a:t>Due</a:t>
            </a:r>
            <a:r>
              <a:rPr lang="pl-PL" baseline="0" dirty="0"/>
              <a:t> to </a:t>
            </a:r>
            <a:r>
              <a:rPr lang="pl-PL" baseline="0" dirty="0" err="1"/>
              <a:t>late</a:t>
            </a:r>
            <a:r>
              <a:rPr lang="pl-PL" baseline="0" dirty="0"/>
              <a:t> TA </a:t>
            </a:r>
            <a:r>
              <a:rPr lang="pl-PL" baseline="0" dirty="0" err="1"/>
              <a:t>decision</a:t>
            </a:r>
            <a:r>
              <a:rPr lang="pl-PL" baseline="0" dirty="0"/>
              <a:t>:</a:t>
            </a:r>
          </a:p>
          <a:p>
            <a:pPr marL="628650" lvl="1" indent="-171450">
              <a:buFontTx/>
              <a:buChar char="-"/>
            </a:pPr>
            <a:r>
              <a:rPr lang="pl-PL" baseline="0" dirty="0" err="1"/>
              <a:t>Impact</a:t>
            </a:r>
            <a:r>
              <a:rPr lang="pl-PL" baseline="0" dirty="0"/>
              <a:t> of </a:t>
            </a:r>
            <a:r>
              <a:rPr lang="pl-PL" baseline="0" dirty="0" err="1"/>
              <a:t>negative</a:t>
            </a:r>
            <a:r>
              <a:rPr lang="pl-PL" baseline="0" dirty="0"/>
              <a:t> </a:t>
            </a:r>
            <a:r>
              <a:rPr lang="pl-PL" baseline="0" dirty="0" err="1"/>
              <a:t>decision</a:t>
            </a:r>
            <a:r>
              <a:rPr lang="pl-PL" baseline="0" dirty="0"/>
              <a:t> </a:t>
            </a:r>
            <a:r>
              <a:rPr lang="pl-PL" baseline="0" dirty="0" err="1"/>
              <a:t>is</a:t>
            </a:r>
            <a:r>
              <a:rPr lang="pl-PL" baseline="0" dirty="0"/>
              <a:t> </a:t>
            </a:r>
            <a:r>
              <a:rPr lang="pl-PL" baseline="0" dirty="0" err="1"/>
              <a:t>devastating</a:t>
            </a:r>
            <a:r>
              <a:rPr lang="pl-PL" baseline="0" dirty="0"/>
              <a:t> for the investment (UE </a:t>
            </a:r>
            <a:r>
              <a:rPr lang="pl-PL" baseline="0" dirty="0" err="1"/>
              <a:t>funding</a:t>
            </a:r>
            <a:r>
              <a:rPr lang="pl-PL" baseline="0" dirty="0"/>
              <a:t>, </a:t>
            </a:r>
            <a:r>
              <a:rPr lang="en-US" baseline="0" dirty="0"/>
              <a:t>phase of design completed and system</a:t>
            </a:r>
            <a:r>
              <a:rPr lang="pl-PL" baseline="0" dirty="0"/>
              <a:t> </a:t>
            </a:r>
            <a:r>
              <a:rPr lang="pl-PL" baseline="0" dirty="0" err="1"/>
              <a:t>is</a:t>
            </a:r>
            <a:r>
              <a:rPr lang="pl-PL" baseline="0" dirty="0"/>
              <a:t> </a:t>
            </a:r>
            <a:r>
              <a:rPr lang="pl-PL" baseline="0" dirty="0" err="1"/>
              <a:t>already</a:t>
            </a:r>
            <a:r>
              <a:rPr lang="pl-PL" baseline="0" dirty="0"/>
              <a:t> </a:t>
            </a:r>
            <a:r>
              <a:rPr lang="pl-PL" baseline="0" dirty="0" err="1"/>
              <a:t>installed</a:t>
            </a:r>
            <a:r>
              <a:rPr lang="pl-PL" baseline="0" dirty="0"/>
              <a:t> on </a:t>
            </a:r>
            <a:r>
              <a:rPr lang="pl-PL" baseline="0" dirty="0" err="1"/>
              <a:t>site</a:t>
            </a:r>
            <a:r>
              <a:rPr lang="pl-PL" baseline="0" dirty="0"/>
              <a:t>)</a:t>
            </a:r>
          </a:p>
          <a:p>
            <a:pPr marL="628650" lvl="1" indent="-171450">
              <a:buFontTx/>
              <a:buChar char="-"/>
            </a:pPr>
            <a:r>
              <a:rPr lang="pl-PL" baseline="0" dirty="0"/>
              <a:t>To the end of the </a:t>
            </a:r>
            <a:r>
              <a:rPr lang="pl-PL" baseline="0" dirty="0" err="1"/>
              <a:t>process</a:t>
            </a:r>
            <a:r>
              <a:rPr lang="pl-PL" baseline="0" dirty="0"/>
              <a:t> </a:t>
            </a:r>
            <a:r>
              <a:rPr lang="pl-PL" baseline="0" dirty="0" err="1"/>
              <a:t>applicant</a:t>
            </a:r>
            <a:r>
              <a:rPr lang="pl-PL" baseline="0" dirty="0"/>
              <a:t> do not </a:t>
            </a:r>
            <a:r>
              <a:rPr lang="pl-PL" baseline="0" dirty="0" err="1"/>
              <a:t>have</a:t>
            </a:r>
            <a:r>
              <a:rPr lang="pl-PL" baseline="0" dirty="0"/>
              <a:t> a </a:t>
            </a:r>
            <a:r>
              <a:rPr lang="pl-PL" baseline="0" dirty="0" err="1"/>
              <a:t>clue</a:t>
            </a:r>
            <a:r>
              <a:rPr lang="pl-PL" baseline="0" dirty="0"/>
              <a:t> </a:t>
            </a:r>
            <a:r>
              <a:rPr lang="pl-PL" baseline="0" dirty="0" err="1"/>
              <a:t>about</a:t>
            </a:r>
            <a:r>
              <a:rPr lang="pl-PL" baseline="0" dirty="0"/>
              <a:t> </a:t>
            </a:r>
            <a:r>
              <a:rPr lang="pl-PL" baseline="0" dirty="0" err="1"/>
              <a:t>correctness</a:t>
            </a:r>
            <a:r>
              <a:rPr lang="pl-PL" baseline="0" dirty="0"/>
              <a:t> of </a:t>
            </a:r>
            <a:r>
              <a:rPr lang="pl-PL" baseline="0" dirty="0" err="1"/>
              <a:t>technical</a:t>
            </a:r>
            <a:r>
              <a:rPr lang="pl-PL" baseline="0" dirty="0"/>
              <a:t> </a:t>
            </a:r>
            <a:r>
              <a:rPr lang="pl-PL" baseline="0" dirty="0" err="1"/>
              <a:t>solutions</a:t>
            </a:r>
            <a:r>
              <a:rPr lang="pl-PL" baseline="0" dirty="0"/>
              <a:t> - from ERA </a:t>
            </a:r>
            <a:r>
              <a:rPr lang="pl-PL" baseline="0" dirty="0" err="1"/>
              <a:t>perspective</a:t>
            </a:r>
            <a:r>
              <a:rPr lang="pl-PL" baseline="0" dirty="0"/>
              <a:t>.</a:t>
            </a:r>
          </a:p>
          <a:p>
            <a:pPr marL="171450" indent="-171450">
              <a:buFontTx/>
              <a:buChar char="-"/>
            </a:pPr>
            <a:endParaRPr lang="pl-PL" dirty="0"/>
          </a:p>
        </p:txBody>
      </p:sp>
      <p:sp>
        <p:nvSpPr>
          <p:cNvPr id="4" name="Symbol zastępczy numeru slajdu 3"/>
          <p:cNvSpPr>
            <a:spLocks noGrp="1"/>
          </p:cNvSpPr>
          <p:nvPr>
            <p:ph type="sldNum" sz="quarter" idx="10"/>
          </p:nvPr>
        </p:nvSpPr>
        <p:spPr/>
        <p:txBody>
          <a:bodyPr/>
          <a:lstStyle/>
          <a:p>
            <a:fld id="{EC61F3ED-8D58-2945-A1B1-042DF02BC25F}" type="slidenum">
              <a:rPr lang="fr-FR" smtClean="0"/>
              <a:pPr/>
              <a:t>10</a:t>
            </a:fld>
            <a:endParaRPr lang="fr-FR"/>
          </a:p>
        </p:txBody>
      </p:sp>
    </p:spTree>
    <p:extLst>
      <p:ext uri="{BB962C8B-B14F-4D97-AF65-F5344CB8AC3E}">
        <p14:creationId xmlns:p14="http://schemas.microsoft.com/office/powerpoint/2010/main" val="245806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r>
              <a:rPr lang="pl-PL" dirty="0"/>
              <a:t>A </a:t>
            </a:r>
            <a:r>
              <a:rPr lang="pl-PL" dirty="0" err="1"/>
              <a:t>few</a:t>
            </a:r>
            <a:r>
              <a:rPr lang="pl-PL" dirty="0"/>
              <a:t> </a:t>
            </a:r>
            <a:r>
              <a:rPr lang="pl-PL" dirty="0" err="1"/>
              <a:t>information</a:t>
            </a:r>
            <a:r>
              <a:rPr lang="pl-PL" baseline="0" dirty="0"/>
              <a:t> </a:t>
            </a:r>
            <a:r>
              <a:rPr lang="pl-PL" baseline="0" dirty="0" err="1"/>
              <a:t>about</a:t>
            </a:r>
            <a:r>
              <a:rPr lang="pl-PL" baseline="0" dirty="0"/>
              <a:t> </a:t>
            </a:r>
            <a:r>
              <a:rPr lang="pl-PL" baseline="0" dirty="0" err="1"/>
              <a:t>problems</a:t>
            </a:r>
            <a:r>
              <a:rPr lang="pl-PL" baseline="0" dirty="0"/>
              <a:t> with market </a:t>
            </a:r>
            <a:r>
              <a:rPr lang="pl-PL" baseline="0" dirty="0" err="1"/>
              <a:t>which</a:t>
            </a:r>
            <a:r>
              <a:rPr lang="pl-PL" baseline="0" dirty="0"/>
              <a:t> </a:t>
            </a:r>
            <a:r>
              <a:rPr lang="pl-PL" baseline="0" dirty="0" err="1"/>
              <a:t>expect</a:t>
            </a:r>
            <a:r>
              <a:rPr lang="pl-PL" baseline="0" dirty="0"/>
              <a:t> </a:t>
            </a:r>
            <a:r>
              <a:rPr lang="pl-PL" baseline="0" dirty="0" err="1"/>
              <a:t>having</a:t>
            </a:r>
            <a:r>
              <a:rPr lang="pl-PL" baseline="0" dirty="0"/>
              <a:t> TA </a:t>
            </a:r>
            <a:r>
              <a:rPr lang="pl-PL" baseline="0" dirty="0" err="1"/>
              <a:t>decision</a:t>
            </a:r>
            <a:r>
              <a:rPr lang="pl-PL" baseline="0" dirty="0"/>
              <a:t> </a:t>
            </a:r>
            <a:r>
              <a:rPr lang="pl-PL" baseline="0" dirty="0" err="1"/>
              <a:t>before</a:t>
            </a:r>
            <a:r>
              <a:rPr lang="pl-PL" baseline="0" dirty="0"/>
              <a:t> the tender (art. 19) - </a:t>
            </a:r>
            <a:r>
              <a:rPr lang="pl-PL" baseline="0" dirty="0" err="1"/>
              <a:t>directive</a:t>
            </a:r>
            <a:r>
              <a:rPr lang="pl-PL" baseline="0" dirty="0"/>
              <a:t> </a:t>
            </a:r>
            <a:r>
              <a:rPr lang="pl-PL" baseline="0" dirty="0" err="1"/>
              <a:t>is</a:t>
            </a:r>
            <a:r>
              <a:rPr lang="pl-PL" baseline="0" dirty="0"/>
              <a:t> </a:t>
            </a:r>
            <a:r>
              <a:rPr lang="pl-PL" baseline="0" dirty="0" err="1"/>
              <a:t>misleading</a:t>
            </a:r>
            <a:endParaRPr lang="pl-PL" baseline="0" dirty="0"/>
          </a:p>
          <a:p>
            <a:pPr marL="171450" indent="-171450">
              <a:buFontTx/>
              <a:buChar char="-"/>
            </a:pPr>
            <a:r>
              <a:rPr lang="pl-PL" baseline="0" dirty="0" err="1"/>
              <a:t>Problems</a:t>
            </a:r>
            <a:r>
              <a:rPr lang="pl-PL" baseline="0" dirty="0"/>
              <a:t> with the </a:t>
            </a:r>
            <a:r>
              <a:rPr lang="pl-PL" baseline="0" dirty="0" err="1"/>
              <a:t>directive</a:t>
            </a:r>
            <a:r>
              <a:rPr lang="pl-PL" baseline="0" dirty="0"/>
              <a:t>:</a:t>
            </a:r>
          </a:p>
          <a:p>
            <a:pPr marL="1543050" lvl="3" indent="-171450">
              <a:buFontTx/>
              <a:buChar char="-"/>
            </a:pPr>
            <a:r>
              <a:rPr lang="pl-PL" baseline="0" dirty="0" err="1"/>
              <a:t>Interpretation</a:t>
            </a:r>
            <a:r>
              <a:rPr lang="pl-PL" baseline="0" dirty="0"/>
              <a:t> of term „</a:t>
            </a:r>
            <a:r>
              <a:rPr lang="pl-PL" b="1" baseline="0" dirty="0" err="1"/>
              <a:t>call</a:t>
            </a:r>
            <a:r>
              <a:rPr lang="pl-PL" b="1" baseline="0" dirty="0"/>
              <a:t> for </a:t>
            </a:r>
            <a:r>
              <a:rPr lang="pl-PL" baseline="0" dirty="0"/>
              <a:t>tender” (art.19), „</a:t>
            </a:r>
            <a:r>
              <a:rPr lang="pl-PL" baseline="0" dirty="0" err="1"/>
              <a:t>tendering</a:t>
            </a:r>
            <a:r>
              <a:rPr lang="pl-PL" baseline="0" dirty="0"/>
              <a:t> </a:t>
            </a:r>
            <a:r>
              <a:rPr lang="pl-PL" baseline="0" dirty="0" err="1"/>
              <a:t>phase</a:t>
            </a:r>
            <a:r>
              <a:rPr lang="pl-PL" baseline="0" dirty="0"/>
              <a:t>” (art.55)</a:t>
            </a:r>
          </a:p>
          <a:p>
            <a:pPr marL="1543050" lvl="3" indent="-171450">
              <a:buFontTx/>
              <a:buChar char="-"/>
            </a:pPr>
            <a:r>
              <a:rPr lang="pl-PL" baseline="0" dirty="0" err="1"/>
              <a:t>Contradictions</a:t>
            </a:r>
            <a:r>
              <a:rPr lang="pl-PL" baseline="0" dirty="0"/>
              <a:t> in </a:t>
            </a:r>
            <a:r>
              <a:rPr lang="pl-PL" baseline="0" dirty="0" err="1"/>
              <a:t>directive</a:t>
            </a:r>
            <a:r>
              <a:rPr lang="pl-PL" baseline="0" dirty="0"/>
              <a:t> on </a:t>
            </a:r>
            <a:r>
              <a:rPr lang="pl-PL" baseline="0" dirty="0" err="1"/>
              <a:t>example</a:t>
            </a:r>
            <a:r>
              <a:rPr lang="pl-PL" baseline="0" dirty="0"/>
              <a:t>: „</a:t>
            </a:r>
            <a:r>
              <a:rPr lang="pl-PL" b="1" baseline="0" dirty="0" err="1"/>
              <a:t>every</a:t>
            </a:r>
            <a:r>
              <a:rPr lang="pl-PL" baseline="0" dirty="0"/>
              <a:t> </a:t>
            </a:r>
            <a:r>
              <a:rPr lang="pl-PL" baseline="0" dirty="0" err="1"/>
              <a:t>call</a:t>
            </a:r>
            <a:r>
              <a:rPr lang="pl-PL" baseline="0" dirty="0"/>
              <a:t> for tender”(art. 19) and art.18 – </a:t>
            </a:r>
            <a:r>
              <a:rPr lang="pl-PL" baseline="0" dirty="0" err="1"/>
              <a:t>only</a:t>
            </a:r>
            <a:r>
              <a:rPr lang="pl-PL" baseline="0" dirty="0"/>
              <a:t> for </a:t>
            </a:r>
            <a:r>
              <a:rPr lang="pl-PL" baseline="0" dirty="0" err="1"/>
              <a:t>those</a:t>
            </a:r>
            <a:r>
              <a:rPr lang="pl-PL" baseline="0" dirty="0"/>
              <a:t> </a:t>
            </a:r>
            <a:r>
              <a:rPr lang="pl-PL" baseline="0" dirty="0" err="1"/>
              <a:t>which</a:t>
            </a:r>
            <a:r>
              <a:rPr lang="pl-PL" baseline="0" dirty="0"/>
              <a:t> </a:t>
            </a:r>
            <a:r>
              <a:rPr lang="pl-PL" baseline="0" dirty="0" err="1"/>
              <a:t>need</a:t>
            </a:r>
            <a:r>
              <a:rPr lang="pl-PL" baseline="0" dirty="0"/>
              <a:t> NSA </a:t>
            </a:r>
            <a:r>
              <a:rPr lang="pl-PL" baseline="0" dirty="0" err="1"/>
              <a:t>authorisation</a:t>
            </a:r>
            <a:endParaRPr lang="pl-PL" baseline="0" dirty="0"/>
          </a:p>
          <a:p>
            <a:pPr marL="171450" indent="-171450">
              <a:buFontTx/>
              <a:buChar char="-"/>
            </a:pPr>
            <a:r>
              <a:rPr lang="pl-PL" baseline="0" dirty="0"/>
              <a:t>Lack of </a:t>
            </a:r>
            <a:r>
              <a:rPr lang="pl-PL" baseline="0" dirty="0" err="1"/>
              <a:t>precise</a:t>
            </a:r>
            <a:r>
              <a:rPr lang="pl-PL" baseline="0" dirty="0"/>
              <a:t> </a:t>
            </a:r>
            <a:r>
              <a:rPr lang="pl-PL" baseline="0" dirty="0" err="1"/>
              <a:t>information</a:t>
            </a:r>
            <a:r>
              <a:rPr lang="pl-PL" baseline="0" dirty="0"/>
              <a:t> </a:t>
            </a:r>
            <a:r>
              <a:rPr lang="pl-PL" baseline="0" dirty="0" err="1"/>
              <a:t>what</a:t>
            </a:r>
            <a:r>
              <a:rPr lang="pl-PL" baseline="0" dirty="0"/>
              <a:t> </a:t>
            </a:r>
            <a:r>
              <a:rPr lang="pl-PL" baseline="0" dirty="0" err="1"/>
              <a:t>kind</a:t>
            </a:r>
            <a:r>
              <a:rPr lang="pl-PL" baseline="0" dirty="0"/>
              <a:t> of </a:t>
            </a:r>
            <a:r>
              <a:rPr lang="pl-PL" baseline="0" dirty="0" err="1"/>
              <a:t>evidence</a:t>
            </a:r>
            <a:r>
              <a:rPr lang="pl-PL" baseline="0" dirty="0"/>
              <a:t> </a:t>
            </a:r>
            <a:r>
              <a:rPr lang="pl-PL" baseline="0" dirty="0" err="1"/>
              <a:t>documentation</a:t>
            </a:r>
            <a:r>
              <a:rPr lang="pl-PL" baseline="0" dirty="0"/>
              <a:t> </a:t>
            </a:r>
            <a:r>
              <a:rPr lang="pl-PL" baseline="0" dirty="0" err="1"/>
              <a:t>is</a:t>
            </a:r>
            <a:r>
              <a:rPr lang="pl-PL" baseline="0" dirty="0"/>
              <a:t> </a:t>
            </a:r>
            <a:r>
              <a:rPr lang="pl-PL" baseline="0" dirty="0" err="1"/>
              <a:t>needed</a:t>
            </a:r>
            <a:r>
              <a:rPr lang="pl-PL" baseline="0" dirty="0"/>
              <a:t> fot </a:t>
            </a:r>
            <a:r>
              <a:rPr lang="pl-PL" baseline="0" dirty="0" err="1"/>
              <a:t>particular</a:t>
            </a:r>
            <a:r>
              <a:rPr lang="pl-PL" baseline="0" dirty="0"/>
              <a:t> </a:t>
            </a:r>
            <a:r>
              <a:rPr lang="pl-PL" baseline="0" dirty="0" err="1"/>
              <a:t>item</a:t>
            </a:r>
            <a:r>
              <a:rPr lang="pl-PL" baseline="0" dirty="0"/>
              <a:t>/</a:t>
            </a:r>
            <a:r>
              <a:rPr lang="pl-PL" baseline="0" dirty="0" err="1"/>
              <a:t>issues</a:t>
            </a:r>
            <a:endParaRPr lang="pl-PL" baseline="0" dirty="0"/>
          </a:p>
        </p:txBody>
      </p:sp>
      <p:sp>
        <p:nvSpPr>
          <p:cNvPr id="4" name="Symbol zastępczy numeru slajdu 3"/>
          <p:cNvSpPr>
            <a:spLocks noGrp="1"/>
          </p:cNvSpPr>
          <p:nvPr>
            <p:ph type="sldNum" sz="quarter" idx="10"/>
          </p:nvPr>
        </p:nvSpPr>
        <p:spPr/>
        <p:txBody>
          <a:bodyPr/>
          <a:lstStyle/>
          <a:p>
            <a:fld id="{EC61F3ED-8D58-2945-A1B1-042DF02BC25F}" type="slidenum">
              <a:rPr lang="fr-FR" smtClean="0"/>
              <a:pPr/>
              <a:t>15</a:t>
            </a:fld>
            <a:endParaRPr lang="fr-FR"/>
          </a:p>
        </p:txBody>
      </p:sp>
    </p:spTree>
    <p:extLst>
      <p:ext uri="{BB962C8B-B14F-4D97-AF65-F5344CB8AC3E}">
        <p14:creationId xmlns:p14="http://schemas.microsoft.com/office/powerpoint/2010/main" val="4105881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linkedin.com/company/cer-community-of-european-railway-and-infrastructure-companies-"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p:bg>
      <p:bgRef idx="1001">
        <a:schemeClr val="bg1"/>
      </p:bgRef>
    </p:bg>
    <p:spTree>
      <p:nvGrpSpPr>
        <p:cNvPr id="1" name=""/>
        <p:cNvGrpSpPr/>
        <p:nvPr/>
      </p:nvGrpSpPr>
      <p:grpSpPr>
        <a:xfrm>
          <a:off x="0" y="0"/>
          <a:ext cx="0" cy="0"/>
          <a:chOff x="0" y="0"/>
          <a:chExt cx="0" cy="0"/>
        </a:xfrm>
      </p:grpSpPr>
      <p:sp>
        <p:nvSpPr>
          <p:cNvPr id="53" name="Rectangle 52"/>
          <p:cNvSpPr/>
          <p:nvPr userDrawn="1"/>
        </p:nvSpPr>
        <p:spPr>
          <a:xfrm>
            <a:off x="0" y="0"/>
            <a:ext cx="12192000" cy="6883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pic>
        <p:nvPicPr>
          <p:cNvPr id="52" name="Image 51" descr="banner_blue_red.jpg"/>
          <p:cNvPicPr>
            <a:picLocks noChangeAspect="1"/>
          </p:cNvPicPr>
          <p:nvPr userDrawn="1"/>
        </p:nvPicPr>
        <p:blipFill>
          <a:blip r:embed="rId2">
            <a:clrChange>
              <a:clrFrom>
                <a:srgbClr val="FFFFFF"/>
              </a:clrFrom>
              <a:clrTo>
                <a:srgbClr val="FFFFFF">
                  <a:alpha val="0"/>
                </a:srgbClr>
              </a:clrTo>
            </a:clrChange>
          </a:blip>
          <a:stretch>
            <a:fillRect/>
          </a:stretch>
        </p:blipFill>
        <p:spPr>
          <a:xfrm>
            <a:off x="0" y="3886268"/>
            <a:ext cx="12192000" cy="2997132"/>
          </a:xfrm>
          <a:prstGeom prst="rect">
            <a:avLst/>
          </a:prstGeom>
        </p:spPr>
      </p:pic>
      <p:sp>
        <p:nvSpPr>
          <p:cNvPr id="2" name="Titre 1"/>
          <p:cNvSpPr>
            <a:spLocks noGrp="1"/>
          </p:cNvSpPr>
          <p:nvPr>
            <p:ph type="ctrTitle" hasCustomPrompt="1"/>
          </p:nvPr>
        </p:nvSpPr>
        <p:spPr>
          <a:xfrm>
            <a:off x="970844" y="1765827"/>
            <a:ext cx="10435089" cy="1138773"/>
          </a:xfrm>
        </p:spPr>
        <p:txBody>
          <a:bodyPr wrap="square" anchor="t">
            <a:spAutoFit/>
          </a:bodyPr>
          <a:lstStyle>
            <a:lvl1pPr algn="l">
              <a:defRPr sz="3400" b="1" baseline="0">
                <a:solidFill>
                  <a:schemeClr val="tx1"/>
                </a:solidFill>
              </a:defRPr>
            </a:lvl1pPr>
          </a:lstStyle>
          <a:p>
            <a:r>
              <a:rPr lang="en-GB" noProof="0" dirty="0"/>
              <a:t>Click to add a title - Verdana 34 * RGB 0/95/170</a:t>
            </a:r>
          </a:p>
        </p:txBody>
      </p:sp>
      <p:sp>
        <p:nvSpPr>
          <p:cNvPr id="3" name="Sous-titre 2"/>
          <p:cNvSpPr>
            <a:spLocks noGrp="1"/>
          </p:cNvSpPr>
          <p:nvPr>
            <p:ph type="subTitle" idx="1" hasCustomPrompt="1"/>
          </p:nvPr>
        </p:nvSpPr>
        <p:spPr>
          <a:xfrm>
            <a:off x="970849" y="4277595"/>
            <a:ext cx="10435084" cy="365661"/>
          </a:xfrm>
          <a:prstGeom prst="rect">
            <a:avLst/>
          </a:prstGeom>
        </p:spPr>
        <p:txBody>
          <a:bodyPr/>
          <a:lstStyle>
            <a:lvl1pPr marL="0" indent="0" algn="l">
              <a:buNone/>
              <a:defRPr sz="2000">
                <a:solidFill>
                  <a:srgbClr val="B30E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Name of the meeting – Verdana 20 * RGB 179/14/10</a:t>
            </a:r>
          </a:p>
        </p:txBody>
      </p:sp>
      <p:pic>
        <p:nvPicPr>
          <p:cNvPr id="12" name="Image 11" descr="CER Logo_Main_transparency.png"/>
          <p:cNvPicPr>
            <a:picLocks noChangeAspect="1"/>
          </p:cNvPicPr>
          <p:nvPr/>
        </p:nvPicPr>
        <p:blipFill>
          <a:blip r:embed="rId3"/>
          <a:stretch>
            <a:fillRect/>
          </a:stretch>
        </p:blipFill>
        <p:spPr>
          <a:xfrm>
            <a:off x="9624156" y="424393"/>
            <a:ext cx="1781776" cy="871200"/>
          </a:xfrm>
          <a:prstGeom prst="rect">
            <a:avLst/>
          </a:prstGeom>
          <a:noFill/>
          <a:ln>
            <a:noFill/>
          </a:ln>
        </p:spPr>
      </p:pic>
      <p:sp>
        <p:nvSpPr>
          <p:cNvPr id="17" name="Espace réservé du texte 2"/>
          <p:cNvSpPr>
            <a:spLocks noGrp="1"/>
          </p:cNvSpPr>
          <p:nvPr>
            <p:ph type="body" idx="14" hasCustomPrompt="1"/>
          </p:nvPr>
        </p:nvSpPr>
        <p:spPr>
          <a:xfrm>
            <a:off x="970846" y="4649083"/>
            <a:ext cx="10435087" cy="408802"/>
          </a:xfrm>
          <a:prstGeom prst="rect">
            <a:avLst/>
          </a:prstGeom>
        </p:spPr>
        <p:txBody>
          <a:bodyPr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000" baseline="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noProof="0" dirty="0"/>
              <a:t>Date, place - Verdana 20 * RGB 179/14/10</a:t>
            </a:r>
          </a:p>
          <a:p>
            <a:pPr lvl="0"/>
            <a:endParaRPr lang="en-GB" noProof="0" dirty="0"/>
          </a:p>
        </p:txBody>
      </p:sp>
      <p:sp>
        <p:nvSpPr>
          <p:cNvPr id="18" name="Espace réservé du texte 2"/>
          <p:cNvSpPr>
            <a:spLocks noGrp="1"/>
          </p:cNvSpPr>
          <p:nvPr>
            <p:ph type="body" idx="15" hasCustomPrompt="1"/>
          </p:nvPr>
        </p:nvSpPr>
        <p:spPr>
          <a:xfrm>
            <a:off x="970847" y="3856092"/>
            <a:ext cx="10435085" cy="408802"/>
          </a:xfrm>
          <a:prstGeom prst="rect">
            <a:avLst/>
          </a:prstGeom>
        </p:spPr>
        <p:txBody>
          <a:bodyPr anchor="t"/>
          <a:lstStyle>
            <a:lvl1pPr marL="0" indent="0">
              <a:buNone/>
              <a:defRPr sz="20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Name, title - Verdana 34 * RGB 0/95/170</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Espace réservé du texte 2"/>
          <p:cNvSpPr>
            <a:spLocks noGrp="1"/>
          </p:cNvSpPr>
          <p:nvPr>
            <p:ph type="body" idx="13" hasCustomPrompt="1"/>
          </p:nvPr>
        </p:nvSpPr>
        <p:spPr>
          <a:xfrm>
            <a:off x="349956" y="170257"/>
            <a:ext cx="8511821" cy="927894"/>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Example of timeline 2</a:t>
            </a:r>
          </a:p>
        </p:txBody>
      </p:sp>
      <p:pic>
        <p:nvPicPr>
          <p:cNvPr id="5"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extLst>
      <p:ext uri="{BB962C8B-B14F-4D97-AF65-F5344CB8AC3E}">
        <p14:creationId xmlns:p14="http://schemas.microsoft.com/office/powerpoint/2010/main" val="40603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_Art">
    <p:spTree>
      <p:nvGrpSpPr>
        <p:cNvPr id="1" name=""/>
        <p:cNvGrpSpPr/>
        <p:nvPr/>
      </p:nvGrpSpPr>
      <p:grpSpPr>
        <a:xfrm>
          <a:off x="0" y="0"/>
          <a:ext cx="0" cy="0"/>
          <a:chOff x="0" y="0"/>
          <a:chExt cx="0" cy="0"/>
        </a:xfrm>
      </p:grpSpPr>
      <p:sp>
        <p:nvSpPr>
          <p:cNvPr id="3" name="Espace réservé du texte 2"/>
          <p:cNvSpPr>
            <a:spLocks noGrp="1"/>
          </p:cNvSpPr>
          <p:nvPr>
            <p:ph type="body" idx="13" hasCustomPrompt="1"/>
          </p:nvPr>
        </p:nvSpPr>
        <p:spPr>
          <a:xfrm>
            <a:off x="349956" y="170257"/>
            <a:ext cx="8511821" cy="1184410"/>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SmartArt – Click to add a title</a:t>
            </a:r>
          </a:p>
        </p:txBody>
      </p:sp>
      <p:sp>
        <p:nvSpPr>
          <p:cNvPr id="5" name="Rectangle 4"/>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6"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pic>
        <p:nvPicPr>
          <p:cNvPr id="7"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extLst>
      <p:ext uri="{BB962C8B-B14F-4D97-AF65-F5344CB8AC3E}">
        <p14:creationId xmlns:p14="http://schemas.microsoft.com/office/powerpoint/2010/main" val="384585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Espace réservé du texte 2"/>
          <p:cNvSpPr>
            <a:spLocks noGrp="1"/>
          </p:cNvSpPr>
          <p:nvPr>
            <p:ph type="body" idx="13" hasCustomPrompt="1"/>
          </p:nvPr>
        </p:nvSpPr>
        <p:spPr>
          <a:xfrm>
            <a:off x="331714" y="211727"/>
            <a:ext cx="9236829" cy="1500187"/>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Box - Click to add a title</a:t>
            </a:r>
          </a:p>
        </p:txBody>
      </p:sp>
      <p:sp>
        <p:nvSpPr>
          <p:cNvPr id="6" name="Espace réservé du contenu 14"/>
          <p:cNvSpPr>
            <a:spLocks noGrp="1"/>
          </p:cNvSpPr>
          <p:nvPr>
            <p:ph sz="quarter" idx="15" hasCustomPrompt="1"/>
          </p:nvPr>
        </p:nvSpPr>
        <p:spPr>
          <a:xfrm>
            <a:off x="1110648" y="2810934"/>
            <a:ext cx="9785544" cy="3457271"/>
          </a:xfrm>
          <a:prstGeom prst="rect">
            <a:avLst/>
          </a:prstGeom>
        </p:spPr>
        <p:txBody>
          <a:bodyPr vert="horz"/>
          <a:lstStyle>
            <a:lvl1pPr>
              <a:buClr>
                <a:schemeClr val="accent4"/>
              </a:buClr>
              <a:buFont typeface="Wingdings" charset="2"/>
              <a:buChar char="§"/>
              <a:defRPr sz="3000" baseline="0">
                <a:solidFill>
                  <a:srgbClr val="3C5C87"/>
                </a:solidFill>
              </a:defRPr>
            </a:lvl1pPr>
            <a:lvl2pPr>
              <a:buClr>
                <a:schemeClr val="accent4"/>
              </a:buClr>
              <a:buFont typeface="Wingdings" charset="2"/>
              <a:buChar char="§"/>
              <a:defRPr sz="2400">
                <a:solidFill>
                  <a:srgbClr val="3C5C87"/>
                </a:solidFill>
              </a:defRPr>
            </a:lvl2pPr>
            <a:lvl3pPr>
              <a:buClr>
                <a:schemeClr val="accent4"/>
              </a:buClr>
              <a:buFont typeface="Wingdings" charset="2"/>
              <a:buChar char="§"/>
              <a:defRPr sz="1600">
                <a:solidFill>
                  <a:srgbClr val="3C5C87"/>
                </a:solidFill>
              </a:defRPr>
            </a:lvl3pPr>
            <a:lvl4pPr>
              <a:buClr>
                <a:schemeClr val="accent4"/>
              </a:buClr>
              <a:buFont typeface="Wingdings" charset="2"/>
              <a:buChar char="§"/>
              <a:defRPr sz="1400">
                <a:solidFill>
                  <a:srgbClr val="3C5C87"/>
                </a:solidFill>
              </a:defRPr>
            </a:lvl4pPr>
            <a:lvl5pPr>
              <a:buClr>
                <a:schemeClr val="accent4"/>
              </a:buClr>
              <a:buFont typeface="Wingdings" charset="2"/>
              <a:buChar char="§"/>
              <a:defRPr sz="1200">
                <a:solidFill>
                  <a:srgbClr val="3C5C87"/>
                </a:solidFill>
              </a:defRPr>
            </a:lvl5pPr>
          </a:lstStyle>
          <a:p>
            <a:pPr lvl="0"/>
            <a:r>
              <a:rPr lang="en-GB" noProof="0" dirty="0"/>
              <a:t>Level 1 bullet point</a:t>
            </a:r>
          </a:p>
          <a:p>
            <a:pPr lvl="1"/>
            <a:r>
              <a:rPr lang="en-GB" noProof="0" dirty="0"/>
              <a:t>Level 2 bullet point</a:t>
            </a:r>
          </a:p>
        </p:txBody>
      </p:sp>
      <p:sp>
        <p:nvSpPr>
          <p:cNvPr id="7" name="Text Placeholder 4"/>
          <p:cNvSpPr>
            <a:spLocks noGrp="1"/>
          </p:cNvSpPr>
          <p:nvPr>
            <p:ph type="body" sz="quarter" idx="14" hasCustomPrompt="1"/>
          </p:nvPr>
        </p:nvSpPr>
        <p:spPr>
          <a:xfrm>
            <a:off x="1110648" y="2099429"/>
            <a:ext cx="9785544" cy="609600"/>
          </a:xfrm>
          <a:prstGeom prst="rect">
            <a:avLst/>
          </a:prstGeom>
          <a:solidFill>
            <a:schemeClr val="tx1"/>
          </a:solidFill>
        </p:spPr>
        <p:txBody>
          <a:bodyPr/>
          <a:lstStyle>
            <a:lvl1pPr marL="0" indent="0" algn="ctr">
              <a:buNone/>
              <a:defRPr sz="3200" b="1" baseline="0">
                <a:solidFill>
                  <a:schemeClr val="bg1"/>
                </a:solidFill>
              </a:defRPr>
            </a:lvl1pPr>
          </a:lstStyle>
          <a:p>
            <a:r>
              <a:rPr lang="en-US" dirty="0"/>
              <a:t>Box title</a:t>
            </a:r>
          </a:p>
        </p:txBody>
      </p:sp>
      <p:sp>
        <p:nvSpPr>
          <p:cNvPr id="8"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sp>
        <p:nvSpPr>
          <p:cNvPr id="9" name="Rectangle 8"/>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0"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pic>
        <p:nvPicPr>
          <p:cNvPr id="11"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extLst>
      <p:ext uri="{BB962C8B-B14F-4D97-AF65-F5344CB8AC3E}">
        <p14:creationId xmlns:p14="http://schemas.microsoft.com/office/powerpoint/2010/main" val="4143232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3" name="Espace réservé du texte 2"/>
          <p:cNvSpPr>
            <a:spLocks noGrp="1"/>
          </p:cNvSpPr>
          <p:nvPr>
            <p:ph type="body" idx="13" hasCustomPrompt="1"/>
          </p:nvPr>
        </p:nvSpPr>
        <p:spPr>
          <a:xfrm>
            <a:off x="349956" y="170257"/>
            <a:ext cx="8511821" cy="1184410"/>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Box – Click to add a title</a:t>
            </a:r>
          </a:p>
        </p:txBody>
      </p:sp>
      <p:sp>
        <p:nvSpPr>
          <p:cNvPr id="6" name="Text Placeholder 4"/>
          <p:cNvSpPr>
            <a:spLocks noGrp="1"/>
          </p:cNvSpPr>
          <p:nvPr>
            <p:ph type="body" sz="quarter" idx="14" hasCustomPrompt="1"/>
          </p:nvPr>
        </p:nvSpPr>
        <p:spPr>
          <a:xfrm>
            <a:off x="1004711" y="2057400"/>
            <a:ext cx="9855200" cy="609600"/>
          </a:xfrm>
          <a:prstGeom prst="rect">
            <a:avLst/>
          </a:prstGeom>
          <a:solidFill>
            <a:schemeClr val="accent4"/>
          </a:solidFill>
        </p:spPr>
        <p:txBody>
          <a:bodyPr/>
          <a:lstStyle>
            <a:lvl1pPr marL="0" indent="0" algn="ctr">
              <a:buNone/>
              <a:defRPr sz="3200" b="1" baseline="0">
                <a:solidFill>
                  <a:schemeClr val="bg1"/>
                </a:solidFill>
              </a:defRPr>
            </a:lvl1pPr>
          </a:lstStyle>
          <a:p>
            <a:r>
              <a:rPr lang="en-US" dirty="0"/>
              <a:t>Box title</a:t>
            </a:r>
          </a:p>
        </p:txBody>
      </p:sp>
      <p:sp>
        <p:nvSpPr>
          <p:cNvPr id="7" name="Espace réservé du contenu 14"/>
          <p:cNvSpPr>
            <a:spLocks noGrp="1"/>
          </p:cNvSpPr>
          <p:nvPr>
            <p:ph sz="quarter" idx="15" hasCustomPrompt="1"/>
          </p:nvPr>
        </p:nvSpPr>
        <p:spPr>
          <a:xfrm>
            <a:off x="1004711" y="2777067"/>
            <a:ext cx="9855200" cy="3449108"/>
          </a:xfrm>
          <a:prstGeom prst="rect">
            <a:avLst/>
          </a:prstGeom>
        </p:spPr>
        <p:txBody>
          <a:bodyPr vert="horz"/>
          <a:lstStyle>
            <a:lvl1pPr>
              <a:buClr>
                <a:schemeClr val="accent4"/>
              </a:buClr>
              <a:buFont typeface="Wingdings" charset="2"/>
              <a:buChar char="§"/>
              <a:defRPr sz="3000" baseline="0">
                <a:solidFill>
                  <a:srgbClr val="3C5C87"/>
                </a:solidFill>
              </a:defRPr>
            </a:lvl1pPr>
            <a:lvl2pPr>
              <a:buClr>
                <a:schemeClr val="accent4"/>
              </a:buClr>
              <a:buFont typeface="Wingdings" charset="2"/>
              <a:buChar char="§"/>
              <a:defRPr sz="2400">
                <a:solidFill>
                  <a:srgbClr val="3C5C87"/>
                </a:solidFill>
              </a:defRPr>
            </a:lvl2pPr>
            <a:lvl3pPr>
              <a:buClr>
                <a:schemeClr val="accent4"/>
              </a:buClr>
              <a:buFont typeface="Wingdings" charset="2"/>
              <a:buChar char="§"/>
              <a:defRPr sz="1600">
                <a:solidFill>
                  <a:srgbClr val="3C5C87"/>
                </a:solidFill>
              </a:defRPr>
            </a:lvl3pPr>
            <a:lvl4pPr>
              <a:buClr>
                <a:schemeClr val="accent4"/>
              </a:buClr>
              <a:buFont typeface="Wingdings" charset="2"/>
              <a:buChar char="§"/>
              <a:defRPr sz="1400">
                <a:solidFill>
                  <a:srgbClr val="3C5C87"/>
                </a:solidFill>
              </a:defRPr>
            </a:lvl4pPr>
            <a:lvl5pPr>
              <a:buClr>
                <a:schemeClr val="accent4"/>
              </a:buClr>
              <a:buFont typeface="Wingdings" charset="2"/>
              <a:buChar char="§"/>
              <a:defRPr sz="1200">
                <a:solidFill>
                  <a:srgbClr val="3C5C87"/>
                </a:solidFill>
              </a:defRPr>
            </a:lvl5pPr>
          </a:lstStyle>
          <a:p>
            <a:pPr lvl="0"/>
            <a:r>
              <a:rPr lang="en-GB" noProof="0" dirty="0"/>
              <a:t>Level 1 bullet point</a:t>
            </a:r>
          </a:p>
          <a:p>
            <a:pPr lvl="1"/>
            <a:r>
              <a:rPr lang="en-GB" noProof="0" dirty="0"/>
              <a:t>Level 2 bullet point</a:t>
            </a:r>
          </a:p>
        </p:txBody>
      </p:sp>
      <p:sp>
        <p:nvSpPr>
          <p:cNvPr id="8" name="Rectangle 7"/>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0"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pic>
        <p:nvPicPr>
          <p:cNvPr id="9"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extLst>
      <p:ext uri="{BB962C8B-B14F-4D97-AF65-F5344CB8AC3E}">
        <p14:creationId xmlns:p14="http://schemas.microsoft.com/office/powerpoint/2010/main" val="270411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10" name="Rectangle 9"/>
          <p:cNvSpPr/>
          <p:nvPr userDrawn="1"/>
        </p:nvSpPr>
        <p:spPr>
          <a:xfrm>
            <a:off x="0" y="-25400"/>
            <a:ext cx="12192000" cy="6883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pic>
        <p:nvPicPr>
          <p:cNvPr id="7" name="Image 6" descr="banner_blue_red.jpg"/>
          <p:cNvPicPr>
            <a:picLocks noChangeAspect="1"/>
          </p:cNvPicPr>
          <p:nvPr userDrawn="1"/>
        </p:nvPicPr>
        <p:blipFill>
          <a:blip r:embed="rId2">
            <a:clrChange>
              <a:clrFrom>
                <a:srgbClr val="FFFFFF"/>
              </a:clrFrom>
              <a:clrTo>
                <a:srgbClr val="FFFFFF">
                  <a:alpha val="0"/>
                </a:srgbClr>
              </a:clrTo>
            </a:clrChange>
          </a:blip>
          <a:stretch>
            <a:fillRect/>
          </a:stretch>
        </p:blipFill>
        <p:spPr>
          <a:xfrm>
            <a:off x="0" y="3886268"/>
            <a:ext cx="12192000" cy="2997132"/>
          </a:xfrm>
          <a:prstGeom prst="rect">
            <a:avLst/>
          </a:prstGeom>
        </p:spPr>
      </p:pic>
      <p:sp>
        <p:nvSpPr>
          <p:cNvPr id="16" name="Espace réservé du texte 2"/>
          <p:cNvSpPr>
            <a:spLocks noGrp="1"/>
          </p:cNvSpPr>
          <p:nvPr>
            <p:ph type="body" idx="14" hasCustomPrompt="1"/>
          </p:nvPr>
        </p:nvSpPr>
        <p:spPr>
          <a:xfrm>
            <a:off x="2353884" y="1845313"/>
            <a:ext cx="7484232" cy="1505091"/>
          </a:xfrm>
          <a:prstGeom prst="rect">
            <a:avLst/>
          </a:prstGeom>
        </p:spPr>
        <p:txBody>
          <a:bodyPr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GB" b="1" noProof="0" dirty="0"/>
              <a:t>First name Last name</a:t>
            </a:r>
          </a:p>
          <a:p>
            <a:r>
              <a:rPr lang="en-GB" noProof="0" dirty="0"/>
              <a:t>Title</a:t>
            </a:r>
          </a:p>
          <a:p>
            <a:r>
              <a:rPr lang="en-GB" noProof="0" dirty="0"/>
              <a:t>Tel: +32 (0)2 213 xx </a:t>
            </a:r>
            <a:r>
              <a:rPr lang="en-GB" noProof="0" dirty="0" err="1"/>
              <a:t>xx</a:t>
            </a:r>
            <a:endParaRPr lang="en-GB" noProof="0" dirty="0"/>
          </a:p>
          <a:p>
            <a:r>
              <a:rPr lang="en-GB" noProof="0" dirty="0"/>
              <a:t>E-mail: firstname.lastname@cer.be</a:t>
            </a:r>
          </a:p>
          <a:p>
            <a:endParaRPr lang="en-GB" noProof="0" dirty="0"/>
          </a:p>
          <a:p>
            <a:endParaRPr lang="en-GB" noProof="0" dirty="0"/>
          </a:p>
          <a:p>
            <a:endParaRPr lang="en-GB" b="1" noProof="0" dirty="0"/>
          </a:p>
        </p:txBody>
      </p:sp>
      <p:sp>
        <p:nvSpPr>
          <p:cNvPr id="12" name="Text Box 10"/>
          <p:cNvSpPr txBox="1">
            <a:spLocks noChangeArrowheads="1"/>
          </p:cNvSpPr>
          <p:nvPr userDrawn="1"/>
        </p:nvSpPr>
        <p:spPr bwMode="auto">
          <a:xfrm>
            <a:off x="2353884" y="3620126"/>
            <a:ext cx="74842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rebuchet MS" pitchFamily="34" charset="0"/>
              </a:defRPr>
            </a:lvl1pPr>
            <a:lvl2pPr marL="742950" indent="-285750" eaLnBrk="0" hangingPunct="0">
              <a:defRPr b="1">
                <a:solidFill>
                  <a:schemeClr val="tx1"/>
                </a:solidFill>
                <a:latin typeface="Trebuchet MS" pitchFamily="34" charset="0"/>
              </a:defRPr>
            </a:lvl2pPr>
            <a:lvl3pPr marL="1143000" indent="-228600" eaLnBrk="0" hangingPunct="0">
              <a:defRPr b="1">
                <a:solidFill>
                  <a:schemeClr val="tx1"/>
                </a:solidFill>
                <a:latin typeface="Trebuchet MS" pitchFamily="34" charset="0"/>
              </a:defRPr>
            </a:lvl3pPr>
            <a:lvl4pPr marL="1600200" indent="-228600" eaLnBrk="0" hangingPunct="0">
              <a:defRPr b="1">
                <a:solidFill>
                  <a:schemeClr val="tx1"/>
                </a:solidFill>
                <a:latin typeface="Trebuchet MS" pitchFamily="34" charset="0"/>
              </a:defRPr>
            </a:lvl4pPr>
            <a:lvl5pPr marL="2057400" indent="-228600" eaLnBrk="0" hangingPunct="0">
              <a:defRPr b="1">
                <a:solidFill>
                  <a:schemeClr val="tx1"/>
                </a:solidFill>
                <a:latin typeface="Trebuchet MS" pitchFamily="34" charset="0"/>
              </a:defRPr>
            </a:lvl5pPr>
            <a:lvl6pPr marL="2514600" indent="-228600" eaLnBrk="0" fontAlgn="base" hangingPunct="0">
              <a:spcBef>
                <a:spcPct val="0"/>
              </a:spcBef>
              <a:spcAft>
                <a:spcPct val="0"/>
              </a:spcAft>
              <a:defRPr b="1">
                <a:solidFill>
                  <a:schemeClr val="tx1"/>
                </a:solidFill>
                <a:latin typeface="Trebuchet MS" pitchFamily="34" charset="0"/>
              </a:defRPr>
            </a:lvl6pPr>
            <a:lvl7pPr marL="2971800" indent="-228600" eaLnBrk="0" fontAlgn="base" hangingPunct="0">
              <a:spcBef>
                <a:spcPct val="0"/>
              </a:spcBef>
              <a:spcAft>
                <a:spcPct val="0"/>
              </a:spcAft>
              <a:defRPr b="1">
                <a:solidFill>
                  <a:schemeClr val="tx1"/>
                </a:solidFill>
                <a:latin typeface="Trebuchet MS" pitchFamily="34" charset="0"/>
              </a:defRPr>
            </a:lvl7pPr>
            <a:lvl8pPr marL="3429000" indent="-228600" eaLnBrk="0" fontAlgn="base" hangingPunct="0">
              <a:spcBef>
                <a:spcPct val="0"/>
              </a:spcBef>
              <a:spcAft>
                <a:spcPct val="0"/>
              </a:spcAft>
              <a:defRPr b="1">
                <a:solidFill>
                  <a:schemeClr val="tx1"/>
                </a:solidFill>
                <a:latin typeface="Trebuchet MS" pitchFamily="34" charset="0"/>
              </a:defRPr>
            </a:lvl8pPr>
            <a:lvl9pPr marL="3886200" indent="-228600" eaLnBrk="0" fontAlgn="base" hangingPunct="0">
              <a:spcBef>
                <a:spcPct val="0"/>
              </a:spcBef>
              <a:spcAft>
                <a:spcPct val="0"/>
              </a:spcAft>
              <a:defRPr b="1">
                <a:solidFill>
                  <a:schemeClr val="tx1"/>
                </a:solidFill>
                <a:latin typeface="Trebuchet MS" pitchFamily="34" charset="0"/>
              </a:defRPr>
            </a:lvl9pPr>
          </a:lstStyle>
          <a:p>
            <a:pPr eaLnBrk="1" hangingPunct="1">
              <a:lnSpc>
                <a:spcPct val="120000"/>
              </a:lnSpc>
            </a:pPr>
            <a:r>
              <a:rPr lang="en-GB" sz="2000" b="0" noProof="0" dirty="0">
                <a:solidFill>
                  <a:schemeClr val="tx1"/>
                </a:solidFill>
                <a:latin typeface="+mj-lt"/>
              </a:rPr>
              <a:t>For regular updates on CER activities, </a:t>
            </a:r>
          </a:p>
          <a:p>
            <a:pPr eaLnBrk="1" hangingPunct="1">
              <a:lnSpc>
                <a:spcPct val="120000"/>
              </a:lnSpc>
            </a:pPr>
            <a:r>
              <a:rPr lang="en-GB" sz="2000" b="0" noProof="0" dirty="0">
                <a:solidFill>
                  <a:schemeClr val="tx1"/>
                </a:solidFill>
                <a:latin typeface="+mj-lt"/>
              </a:rPr>
              <a:t>visit our website: </a:t>
            </a:r>
            <a:r>
              <a:rPr lang="en-GB" sz="2000" noProof="0" dirty="0">
                <a:solidFill>
                  <a:schemeClr val="tx1"/>
                </a:solidFill>
                <a:latin typeface="+mj-lt"/>
              </a:rPr>
              <a:t>www.cer.be</a:t>
            </a:r>
          </a:p>
          <a:p>
            <a:pPr eaLnBrk="1" hangingPunct="1">
              <a:lnSpc>
                <a:spcPct val="120000"/>
              </a:lnSpc>
            </a:pPr>
            <a:r>
              <a:rPr lang="en-GB" sz="2000" b="0" noProof="0" dirty="0">
                <a:solidFill>
                  <a:schemeClr val="tx1"/>
                </a:solidFill>
                <a:latin typeface="+mj-lt"/>
              </a:rPr>
              <a:t>or follow</a:t>
            </a:r>
            <a:r>
              <a:rPr lang="en-GB" sz="2000" b="0" baseline="0" noProof="0" dirty="0">
                <a:solidFill>
                  <a:schemeClr val="tx1"/>
                </a:solidFill>
                <a:latin typeface="+mj-lt"/>
              </a:rPr>
              <a:t>     </a:t>
            </a:r>
            <a:r>
              <a:rPr lang="en-GB" sz="2000" u="none" noProof="0" dirty="0">
                <a:solidFill>
                  <a:schemeClr val="tx1"/>
                </a:solidFill>
                <a:latin typeface="+mj-lt"/>
              </a:rPr>
              <a:t>@CER_railways | </a:t>
            </a:r>
            <a:r>
              <a:rPr kumimoji="0" lang="en-GB" sz="2000" b="0" i="0" u="none" strike="noStrike" kern="1200" cap="none" spc="0" normalizeH="0" baseline="0" noProof="0" dirty="0">
                <a:ln>
                  <a:noFill/>
                </a:ln>
                <a:solidFill>
                  <a:schemeClr val="accent6"/>
                </a:solidFill>
                <a:effectLst/>
                <a:uLnTx/>
                <a:uFillTx/>
                <a:latin typeface="+mj-lt"/>
                <a:ea typeface="+mj-ea"/>
                <a:cs typeface="+mj-cs"/>
              </a:rPr>
              <a:t>    </a:t>
            </a:r>
            <a:r>
              <a:rPr kumimoji="0" lang="en-GB" sz="2000" b="0" i="0" u="none" strike="noStrike" kern="1200" cap="none" spc="0" normalizeH="0" baseline="0" noProof="0" dirty="0">
                <a:ln>
                  <a:noFill/>
                </a:ln>
                <a:solidFill>
                  <a:schemeClr val="accent6"/>
                </a:solidFill>
                <a:effectLst/>
                <a:uLnTx/>
                <a:uFillTx/>
                <a:latin typeface="+mj-lt"/>
                <a:ea typeface="+mj-ea"/>
                <a:cs typeface="+mj-cs"/>
                <a:hlinkClick r:id="rId3"/>
              </a:rPr>
              <a:t>CER</a:t>
            </a:r>
            <a:endParaRPr lang="en-GB" sz="2000" u="none" noProof="0" dirty="0">
              <a:solidFill>
                <a:schemeClr val="tx1"/>
              </a:solidFill>
              <a:latin typeface="+mj-lt"/>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5734" y="5656015"/>
            <a:ext cx="1906943" cy="932400"/>
          </a:xfrm>
          <a:prstGeom prst="rect">
            <a:avLst/>
          </a:prstGeom>
          <a:noFill/>
          <a:ln>
            <a:noFill/>
          </a:ln>
        </p:spPr>
      </p:pic>
      <p:sp>
        <p:nvSpPr>
          <p:cNvPr id="8" name="TextBox 7"/>
          <p:cNvSpPr txBox="1"/>
          <p:nvPr userDrawn="1"/>
        </p:nvSpPr>
        <p:spPr>
          <a:xfrm>
            <a:off x="665541" y="659090"/>
            <a:ext cx="848974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600" b="1" noProof="0" dirty="0">
                <a:solidFill>
                  <a:srgbClr val="C00000"/>
                </a:solidFill>
              </a:rPr>
              <a:t>For further information:</a:t>
            </a:r>
          </a:p>
          <a:p>
            <a:endParaRPr lang="en-GB" sz="1800" noProof="0" dirty="0"/>
          </a:p>
        </p:txBody>
      </p:sp>
      <p:pic>
        <p:nvPicPr>
          <p:cNvPr id="3" name="Picture 2" descr="https://g.twimg.com/Twitter_logo_blue.png">
            <a:extLst>
              <a:ext uri="{FF2B5EF4-FFF2-40B4-BE49-F238E27FC236}">
                <a16:creationId xmlns:a16="http://schemas.microsoft.com/office/drawing/2014/main" id="{D3232B8C-B4B9-A39B-A8AA-9F61239874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3599574" y="4407365"/>
            <a:ext cx="360000" cy="2926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E5B527-0DDC-54A0-6860-D465D9CA7AA1}"/>
              </a:ext>
            </a:extLst>
          </p:cNvPr>
          <p:cNvPicPr>
            <a:picLocks noChangeAspect="1"/>
          </p:cNvPicPr>
          <p:nvPr userDrawn="1"/>
        </p:nvPicPr>
        <p:blipFill>
          <a:blip r:embed="rId6"/>
          <a:stretch>
            <a:fillRect/>
          </a:stretch>
        </p:blipFill>
        <p:spPr>
          <a:xfrm>
            <a:off x="6488145" y="4449982"/>
            <a:ext cx="273800" cy="2738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a:t>Testo Calibri 20pt</a:t>
            </a:r>
          </a:p>
          <a:p>
            <a:pPr lvl="1"/>
            <a:r>
              <a:rPr lang="it-IT"/>
              <a:t>Secondo livello 18pt</a:t>
            </a:r>
          </a:p>
          <a:p>
            <a:pPr lvl="2"/>
            <a:r>
              <a:rPr lang="it-IT"/>
              <a:t>Terzo livello 16pt</a:t>
            </a:r>
          </a:p>
          <a:p>
            <a:pPr lvl="3"/>
            <a:r>
              <a:rPr lang="it-IT"/>
              <a:t>Quarto livello 14pt</a:t>
            </a:r>
          </a:p>
          <a:p>
            <a:pPr lvl="4"/>
            <a:r>
              <a:rPr lang="it-IT"/>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179061769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a:t>Testo Calibri 20pt</a:t>
            </a:r>
          </a:p>
          <a:p>
            <a:pPr lvl="1"/>
            <a:r>
              <a:rPr lang="it-IT"/>
              <a:t>Secondo livello 18pt</a:t>
            </a:r>
          </a:p>
          <a:p>
            <a:pPr lvl="2"/>
            <a:r>
              <a:rPr lang="it-IT"/>
              <a:t>Terzo livello 16pt</a:t>
            </a:r>
          </a:p>
          <a:p>
            <a:pPr lvl="3"/>
            <a:r>
              <a:rPr lang="it-IT"/>
              <a:t>Quarto livello 14pt</a:t>
            </a:r>
          </a:p>
          <a:p>
            <a:pPr lvl="4"/>
            <a:r>
              <a:rPr lang="it-IT"/>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5348932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a:t>Testo Calibri 20pt</a:t>
            </a:r>
          </a:p>
          <a:p>
            <a:pPr lvl="1"/>
            <a:r>
              <a:rPr lang="it-IT"/>
              <a:t>Secondo livello 18pt</a:t>
            </a:r>
          </a:p>
          <a:p>
            <a:pPr lvl="2"/>
            <a:r>
              <a:rPr lang="it-IT"/>
              <a:t>Terzo livello 16pt</a:t>
            </a:r>
          </a:p>
          <a:p>
            <a:pPr lvl="3"/>
            <a:r>
              <a:rPr lang="it-IT"/>
              <a:t>Quarto livello 14pt</a:t>
            </a:r>
          </a:p>
          <a:p>
            <a:pPr lvl="4"/>
            <a:r>
              <a:rPr lang="it-IT"/>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321158655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26339956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a:t>Testo Calibri 18pt</a:t>
            </a:r>
          </a:p>
          <a:p>
            <a:pPr lvl="1"/>
            <a:r>
              <a:rPr lang="it-IT"/>
              <a:t>Secondo livello 16pt</a:t>
            </a:r>
          </a:p>
          <a:p>
            <a:pPr lvl="2"/>
            <a:r>
              <a:rPr lang="it-IT"/>
              <a:t>Terzo livello 14pt</a:t>
            </a:r>
          </a:p>
          <a:p>
            <a:pPr lvl="3"/>
            <a:r>
              <a:rPr lang="it-IT"/>
              <a:t>Quarto livello 12pt</a:t>
            </a:r>
          </a:p>
          <a:p>
            <a:pPr lvl="4"/>
            <a:r>
              <a:rPr lang="it-IT"/>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36640300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Espace réservé du texte 2"/>
          <p:cNvSpPr>
            <a:spLocks noGrp="1"/>
          </p:cNvSpPr>
          <p:nvPr>
            <p:ph type="body" idx="1" hasCustomPrompt="1"/>
          </p:nvPr>
        </p:nvSpPr>
        <p:spPr>
          <a:xfrm>
            <a:off x="1899706" y="1735668"/>
            <a:ext cx="8519937" cy="1841800"/>
          </a:xfrm>
          <a:prstGeom prst="rect">
            <a:avLst/>
          </a:prstGeom>
        </p:spPr>
        <p:txBody>
          <a:bodyPr anchor="t"/>
          <a:lstStyle>
            <a:lvl1pPr marL="0" indent="0">
              <a:buNone/>
              <a:defRPr sz="36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Chapter - Click to add a title – Verdana 36 * RGB 0/95/170</a:t>
            </a:r>
          </a:p>
        </p:txBody>
      </p:sp>
      <p:sp>
        <p:nvSpPr>
          <p:cNvPr id="9" name="Rectangle 8"/>
          <p:cNvSpPr/>
          <p:nvPr/>
        </p:nvSpPr>
        <p:spPr>
          <a:xfrm>
            <a:off x="761301" y="1868338"/>
            <a:ext cx="754943" cy="5662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1" name="Espace réservé du texte 2"/>
          <p:cNvSpPr>
            <a:spLocks noGrp="1"/>
          </p:cNvSpPr>
          <p:nvPr>
            <p:ph type="body" idx="13" hasCustomPrompt="1"/>
          </p:nvPr>
        </p:nvSpPr>
        <p:spPr>
          <a:xfrm>
            <a:off x="692154" y="1868338"/>
            <a:ext cx="824089" cy="485247"/>
          </a:xfrm>
          <a:prstGeom prst="rect">
            <a:avLst/>
          </a:prstGeom>
        </p:spPr>
        <p:txBody>
          <a:bodyPr vert="horz" wrap="none" anchor="t"/>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a:t>
            </a:r>
          </a:p>
        </p:txBody>
      </p:sp>
      <p:sp>
        <p:nvSpPr>
          <p:cNvPr id="12" name="Espace réservé du texte 2"/>
          <p:cNvSpPr>
            <a:spLocks noGrp="1"/>
          </p:cNvSpPr>
          <p:nvPr>
            <p:ph type="body" idx="14" hasCustomPrompt="1"/>
          </p:nvPr>
        </p:nvSpPr>
        <p:spPr>
          <a:xfrm>
            <a:off x="1899706" y="3673872"/>
            <a:ext cx="8519937" cy="1500187"/>
          </a:xfrm>
          <a:prstGeom prst="rect">
            <a:avLst/>
          </a:prstGeom>
        </p:spPr>
        <p:txBody>
          <a:bodyPr wrap="square" anchor="t"/>
          <a:lstStyle>
            <a:lvl1pPr marL="0" indent="0">
              <a:buNone/>
              <a:defRPr sz="20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here to add a description or subtitle </a:t>
            </a:r>
          </a:p>
          <a:p>
            <a:pPr lvl="0"/>
            <a:r>
              <a:rPr lang="en-GB" noProof="0" dirty="0"/>
              <a:t>– Verdana 20 * RGB 0/95/170</a:t>
            </a:r>
          </a:p>
        </p:txBody>
      </p:sp>
      <p:sp>
        <p:nvSpPr>
          <p:cNvPr id="10" name="Rectangle 9"/>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4"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pic>
        <p:nvPicPr>
          <p:cNvPr id="13"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a:t>Testo Calibri 18pt</a:t>
            </a:r>
          </a:p>
          <a:p>
            <a:pPr lvl="1"/>
            <a:r>
              <a:rPr lang="it-IT"/>
              <a:t>Secondo livello 16pt</a:t>
            </a:r>
          </a:p>
          <a:p>
            <a:pPr lvl="2"/>
            <a:r>
              <a:rPr lang="it-IT"/>
              <a:t>Terzo livello 14pt</a:t>
            </a:r>
          </a:p>
          <a:p>
            <a:pPr lvl="3"/>
            <a:r>
              <a:rPr lang="it-IT"/>
              <a:t>Quarto livello 12pt</a:t>
            </a:r>
          </a:p>
          <a:p>
            <a:pPr lvl="4"/>
            <a:r>
              <a:rPr lang="it-IT"/>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407414259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44997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17291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73527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a:t>Inserire il testo</a:t>
            </a:r>
          </a:p>
        </p:txBody>
      </p:sp>
    </p:spTree>
    <p:extLst>
      <p:ext uri="{BB962C8B-B14F-4D97-AF65-F5344CB8AC3E}">
        <p14:creationId xmlns:p14="http://schemas.microsoft.com/office/powerpoint/2010/main" val="1276432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2013810949"/>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1368773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3029399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Tree>
    <p:extLst>
      <p:ext uri="{BB962C8B-B14F-4D97-AF65-F5344CB8AC3E}">
        <p14:creationId xmlns:p14="http://schemas.microsoft.com/office/powerpoint/2010/main" val="2903536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Testo Calibri 16pt</a:t>
            </a:r>
          </a:p>
        </p:txBody>
      </p:sp>
    </p:spTree>
    <p:extLst>
      <p:ext uri="{BB962C8B-B14F-4D97-AF65-F5344CB8AC3E}">
        <p14:creationId xmlns:p14="http://schemas.microsoft.com/office/powerpoint/2010/main" val="192259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Espace réservé du texte 2"/>
          <p:cNvSpPr>
            <a:spLocks noGrp="1"/>
          </p:cNvSpPr>
          <p:nvPr>
            <p:ph type="body" idx="13" hasCustomPrompt="1"/>
          </p:nvPr>
        </p:nvSpPr>
        <p:spPr>
          <a:xfrm>
            <a:off x="331714" y="211727"/>
            <a:ext cx="9236829" cy="1500187"/>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Bullet points - Click to add a title </a:t>
            </a:r>
            <a:r>
              <a:rPr lang="en-GB" noProof="0" dirty="0" err="1"/>
              <a:t>xxxxxxx</a:t>
            </a:r>
            <a:r>
              <a:rPr lang="en-GB" noProof="0" dirty="0"/>
              <a:t> </a:t>
            </a:r>
            <a:r>
              <a:rPr lang="en-GB" noProof="0" dirty="0" err="1"/>
              <a:t>xxxx</a:t>
            </a:r>
            <a:endParaRPr lang="en-GB" noProof="0" dirty="0"/>
          </a:p>
        </p:txBody>
      </p:sp>
      <p:sp>
        <p:nvSpPr>
          <p:cNvPr id="6" name="Espace réservé du contenu 14"/>
          <p:cNvSpPr>
            <a:spLocks noGrp="1"/>
          </p:cNvSpPr>
          <p:nvPr>
            <p:ph sz="quarter" idx="15" hasCustomPrompt="1"/>
          </p:nvPr>
        </p:nvSpPr>
        <p:spPr>
          <a:xfrm>
            <a:off x="331715" y="2201181"/>
            <a:ext cx="11025715" cy="3559175"/>
          </a:xfrm>
          <a:prstGeom prst="rect">
            <a:avLst/>
          </a:prstGeom>
        </p:spPr>
        <p:txBody>
          <a:bodyPr vert="horz"/>
          <a:lstStyle>
            <a:lvl1pPr>
              <a:buClr>
                <a:schemeClr val="accent4"/>
              </a:buClr>
              <a:buFont typeface="Wingdings" charset="2"/>
              <a:buChar char="§"/>
              <a:defRPr sz="3000" baseline="0">
                <a:solidFill>
                  <a:srgbClr val="3C5C87"/>
                </a:solidFill>
              </a:defRPr>
            </a:lvl1pPr>
            <a:lvl2pPr>
              <a:buClr>
                <a:schemeClr val="accent4"/>
              </a:buClr>
              <a:buFont typeface="Wingdings" charset="2"/>
              <a:buChar char="§"/>
              <a:defRPr sz="2400">
                <a:solidFill>
                  <a:srgbClr val="3C5C87"/>
                </a:solidFill>
              </a:defRPr>
            </a:lvl2pPr>
            <a:lvl3pPr>
              <a:buClr>
                <a:schemeClr val="accent4"/>
              </a:buClr>
              <a:buFont typeface="Wingdings" charset="2"/>
              <a:buChar char="§"/>
              <a:defRPr sz="1600">
                <a:solidFill>
                  <a:srgbClr val="3C5C87"/>
                </a:solidFill>
              </a:defRPr>
            </a:lvl3pPr>
            <a:lvl4pPr>
              <a:buClr>
                <a:schemeClr val="accent4"/>
              </a:buClr>
              <a:buFont typeface="Wingdings" charset="2"/>
              <a:buChar char="§"/>
              <a:defRPr sz="1400">
                <a:solidFill>
                  <a:srgbClr val="3C5C87"/>
                </a:solidFill>
              </a:defRPr>
            </a:lvl4pPr>
            <a:lvl5pPr>
              <a:buClr>
                <a:schemeClr val="accent4"/>
              </a:buClr>
              <a:buFont typeface="Wingdings" charset="2"/>
              <a:buChar char="§"/>
              <a:defRPr sz="1200">
                <a:solidFill>
                  <a:srgbClr val="3C5C87"/>
                </a:solidFill>
              </a:defRPr>
            </a:lvl5pPr>
          </a:lstStyle>
          <a:p>
            <a:pPr lvl="0"/>
            <a:r>
              <a:rPr lang="en-GB" noProof="0" dirty="0"/>
              <a:t>Level 1 bullet point</a:t>
            </a:r>
          </a:p>
          <a:p>
            <a:pPr lvl="1"/>
            <a:r>
              <a:rPr lang="en-GB" noProof="0" dirty="0"/>
              <a:t>Level 2 bullet point</a:t>
            </a:r>
          </a:p>
        </p:txBody>
      </p:sp>
      <p:sp>
        <p:nvSpPr>
          <p:cNvPr id="8" name="Rectangle 7"/>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9"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pic>
        <p:nvPicPr>
          <p:cNvPr id="7"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extLst>
      <p:ext uri="{BB962C8B-B14F-4D97-AF65-F5344CB8AC3E}">
        <p14:creationId xmlns:p14="http://schemas.microsoft.com/office/powerpoint/2010/main" val="3237418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spTree>
    <p:extLst>
      <p:ext uri="{BB962C8B-B14F-4D97-AF65-F5344CB8AC3E}">
        <p14:creationId xmlns:p14="http://schemas.microsoft.com/office/powerpoint/2010/main" val="194188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Calibri 20pt</a:t>
            </a:r>
          </a:p>
          <a:p>
            <a:pPr lvl="1"/>
            <a:r>
              <a:rPr lang="it-IT"/>
              <a:t>Secondo livello 18pt</a:t>
            </a:r>
          </a:p>
          <a:p>
            <a:pPr lvl="2"/>
            <a:r>
              <a:rPr lang="it-IT"/>
              <a:t>Terzo livello 16pt</a:t>
            </a:r>
          </a:p>
          <a:p>
            <a:pPr lvl="3"/>
            <a:r>
              <a:rPr lang="it-IT"/>
              <a:t>Quarto livello 14pt</a:t>
            </a:r>
          </a:p>
          <a:p>
            <a:pPr lvl="4"/>
            <a:r>
              <a:rPr lang="it-IT"/>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‹Nr.›</a:t>
            </a:fld>
            <a:endParaRPr lang="it-IT">
              <a:solidFill>
                <a:schemeClr val="tx2"/>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r>
              <a:rPr lang="it-IT"/>
              <a:t>Formato data GG/MM/AAAA</a:t>
            </a:r>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err="1"/>
              <a:t>Titolo</a:t>
            </a:r>
            <a:r>
              <a:rPr lang="en-GB"/>
              <a:t> </a:t>
            </a:r>
            <a:r>
              <a:rPr lang="en-GB" err="1"/>
              <a:t>presentazione</a:t>
            </a:r>
            <a:r>
              <a:rPr lang="en-GB"/>
              <a:t>   I   Nome </a:t>
            </a:r>
            <a:r>
              <a:rPr lang="en-GB" err="1"/>
              <a:t>relatore</a:t>
            </a:r>
            <a:endParaRPr lang="en-GB"/>
          </a:p>
        </p:txBody>
      </p:sp>
      <p:pic>
        <p:nvPicPr>
          <p:cNvPr id="41" name="Immagin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300559"/>
            <a:ext cx="1745747" cy="358882"/>
          </a:xfrm>
          <a:prstGeom prst="rect">
            <a:avLst/>
          </a:prstGeom>
        </p:spPr>
      </p:pic>
    </p:spTree>
    <p:extLst>
      <p:ext uri="{BB962C8B-B14F-4D97-AF65-F5344CB8AC3E}">
        <p14:creationId xmlns:p14="http://schemas.microsoft.com/office/powerpoint/2010/main" val="318460521"/>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‹Nr.›</a:t>
            </a:fld>
            <a:endParaRPr lang="it-IT">
              <a:solidFill>
                <a:schemeClr val="tx2"/>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r>
              <a:rPr lang="it-IT"/>
              <a:t>Formato data GG/MM/AAAA</a:t>
            </a:r>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err="1"/>
              <a:t>Titolo</a:t>
            </a:r>
            <a:r>
              <a:rPr lang="en-GB"/>
              <a:t> </a:t>
            </a:r>
            <a:r>
              <a:rPr lang="en-GB" err="1"/>
              <a:t>presentazione</a:t>
            </a:r>
            <a:r>
              <a:rPr lang="en-GB"/>
              <a:t>   I   Nome </a:t>
            </a:r>
            <a:r>
              <a:rPr lang="en-GB" err="1"/>
              <a:t>relatore</a:t>
            </a:r>
            <a:endParaRPr lang="en-GB"/>
          </a:p>
        </p:txBody>
      </p:sp>
      <p:pic>
        <p:nvPicPr>
          <p:cNvPr id="31" name="Immagin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300559"/>
            <a:ext cx="1745747" cy="358882"/>
          </a:xfrm>
          <a:prstGeom prst="rect">
            <a:avLst/>
          </a:prstGeom>
        </p:spPr>
      </p:pic>
    </p:spTree>
    <p:extLst>
      <p:ext uri="{BB962C8B-B14F-4D97-AF65-F5344CB8AC3E}">
        <p14:creationId xmlns:p14="http://schemas.microsoft.com/office/powerpoint/2010/main" val="2801726132"/>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age">
    <p:spTree>
      <p:nvGrpSpPr>
        <p:cNvPr id="1" name=""/>
        <p:cNvGrpSpPr/>
        <p:nvPr/>
      </p:nvGrpSpPr>
      <p:grpSpPr>
        <a:xfrm>
          <a:off x="0" y="0"/>
          <a:ext cx="0" cy="0"/>
          <a:chOff x="0" y="0"/>
          <a:chExt cx="0" cy="0"/>
        </a:xfrm>
      </p:grpSpPr>
      <p:sp>
        <p:nvSpPr>
          <p:cNvPr id="17" name="Espace réservé du graphique 16"/>
          <p:cNvSpPr>
            <a:spLocks noGrp="1"/>
          </p:cNvSpPr>
          <p:nvPr>
            <p:ph type="chart" sz="quarter" idx="19"/>
          </p:nvPr>
        </p:nvSpPr>
        <p:spPr>
          <a:xfrm>
            <a:off x="331713" y="2134080"/>
            <a:ext cx="10994571" cy="4004808"/>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None/>
              <a:tabLst/>
              <a:defRPr sz="2400" b="0">
                <a:solidFill>
                  <a:srgbClr val="3C5C86"/>
                </a:solidFill>
              </a:defRPr>
            </a:lvl1pPr>
            <a:lvl2pPr marL="685800" indent="-457200">
              <a:buFont typeface="Wingdings" panose="05000000000000000000" pitchFamily="2" charset="2"/>
              <a:buNone/>
              <a:defRPr/>
            </a:lvl2pPr>
          </a:lstStyle>
          <a:p>
            <a:pPr marL="0" marR="0" lvl="0" indent="0" algn="l" defTabSz="457200" rtl="0" eaLnBrk="1" fontAlgn="auto" latinLnBrk="0" hangingPunct="1">
              <a:lnSpc>
                <a:spcPct val="100000"/>
              </a:lnSpc>
              <a:spcBef>
                <a:spcPct val="20000"/>
              </a:spcBef>
              <a:spcAft>
                <a:spcPts val="0"/>
              </a:spcAft>
              <a:buClrTx/>
              <a:buSzTx/>
              <a:tabLst/>
              <a:defRPr/>
            </a:pPr>
            <a:endParaRPr lang="en-GB" noProof="0" dirty="0"/>
          </a:p>
        </p:txBody>
      </p:sp>
      <p:sp>
        <p:nvSpPr>
          <p:cNvPr id="10" name="Rectangle 9"/>
          <p:cNvSpPr/>
          <p:nvPr userDrawn="1"/>
        </p:nvSpPr>
        <p:spPr>
          <a:xfrm>
            <a:off x="11701341" y="6528431"/>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2" name="ZoneTexte 48"/>
          <p:cNvSpPr txBox="1"/>
          <p:nvPr userDrawn="1"/>
        </p:nvSpPr>
        <p:spPr>
          <a:xfrm>
            <a:off x="11513562" y="6502427"/>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sp>
        <p:nvSpPr>
          <p:cNvPr id="9" name="Espace réservé du texte 2"/>
          <p:cNvSpPr>
            <a:spLocks noGrp="1"/>
          </p:cNvSpPr>
          <p:nvPr>
            <p:ph type="body" idx="20" hasCustomPrompt="1"/>
          </p:nvPr>
        </p:nvSpPr>
        <p:spPr>
          <a:xfrm>
            <a:off x="331714" y="202907"/>
            <a:ext cx="9236829" cy="1500187"/>
          </a:xfrm>
          <a:prstGeom prst="rect">
            <a:avLst/>
          </a:prstGeom>
        </p:spPr>
        <p:txBody>
          <a:bodyPr anchor="t"/>
          <a:lstStyle>
            <a:lvl1pPr marL="0" indent="0">
              <a:buNone/>
              <a:defRPr sz="34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Graph - Click to add a title </a:t>
            </a:r>
            <a:r>
              <a:rPr lang="en-GB" noProof="0" dirty="0" err="1"/>
              <a:t>xxxxxxx</a:t>
            </a:r>
            <a:r>
              <a:rPr lang="en-GB" noProof="0" dirty="0"/>
              <a:t> </a:t>
            </a:r>
            <a:r>
              <a:rPr lang="en-GB" noProof="0" dirty="0" err="1"/>
              <a:t>xxxx</a:t>
            </a:r>
            <a:endParaRPr lang="en-GB" noProof="0" dirty="0"/>
          </a:p>
        </p:txBody>
      </p:sp>
      <p:pic>
        <p:nvPicPr>
          <p:cNvPr id="7"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2114553" y="3461411"/>
            <a:ext cx="8991597" cy="1359652"/>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400" i="1">
                <a:solidFill>
                  <a:srgbClr val="3C5C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noProof="0" dirty="0"/>
              <a:t>Type your quote here</a:t>
            </a:r>
          </a:p>
        </p:txBody>
      </p:sp>
      <p:sp>
        <p:nvSpPr>
          <p:cNvPr id="20" name="Espace réservé du texte 2"/>
          <p:cNvSpPr>
            <a:spLocks noGrp="1"/>
          </p:cNvSpPr>
          <p:nvPr>
            <p:ph type="body" idx="24" hasCustomPrompt="1"/>
          </p:nvPr>
        </p:nvSpPr>
        <p:spPr>
          <a:xfrm>
            <a:off x="2114554" y="4986162"/>
            <a:ext cx="2998605" cy="345544"/>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noProof="0" dirty="0"/>
              <a:t>Name</a:t>
            </a:r>
          </a:p>
        </p:txBody>
      </p:sp>
      <p:sp>
        <p:nvSpPr>
          <p:cNvPr id="16" name="Espace réservé du texte 2"/>
          <p:cNvSpPr>
            <a:spLocks noGrp="1"/>
          </p:cNvSpPr>
          <p:nvPr>
            <p:ph type="body" idx="25" hasCustomPrompt="1"/>
          </p:nvPr>
        </p:nvSpPr>
        <p:spPr>
          <a:xfrm>
            <a:off x="2114554" y="5331706"/>
            <a:ext cx="2998605" cy="345544"/>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000" i="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noProof="0" dirty="0"/>
              <a:t>Function</a:t>
            </a:r>
          </a:p>
        </p:txBody>
      </p:sp>
      <p:sp>
        <p:nvSpPr>
          <p:cNvPr id="10" name="Rectangle 9"/>
          <p:cNvSpPr/>
          <p:nvPr userDrawn="1"/>
        </p:nvSpPr>
        <p:spPr>
          <a:xfrm>
            <a:off x="11701341" y="6519612"/>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2" name="ZoneTexte 48"/>
          <p:cNvSpPr txBox="1"/>
          <p:nvPr userDrawn="1"/>
        </p:nvSpPr>
        <p:spPr>
          <a:xfrm>
            <a:off x="11513660" y="6489754"/>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sp>
        <p:nvSpPr>
          <p:cNvPr id="14" name="Rectangle 13"/>
          <p:cNvSpPr/>
          <p:nvPr userDrawn="1"/>
        </p:nvSpPr>
        <p:spPr>
          <a:xfrm>
            <a:off x="807131" y="2991205"/>
            <a:ext cx="954107" cy="1938992"/>
          </a:xfrm>
          <a:prstGeom prst="rect">
            <a:avLst/>
          </a:prstGeom>
        </p:spPr>
        <p:txBody>
          <a:bodyPr wrap="non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12000" b="1" noProof="0" dirty="0">
                <a:solidFill>
                  <a:srgbClr val="B30E0A"/>
                </a:solidFill>
                <a:latin typeface="Helvetica"/>
                <a:cs typeface="Helvetica"/>
              </a:rPr>
              <a:t>“</a:t>
            </a:r>
          </a:p>
        </p:txBody>
      </p:sp>
      <p:sp>
        <p:nvSpPr>
          <p:cNvPr id="17" name="Espace réservé pour une image  16"/>
          <p:cNvSpPr>
            <a:spLocks noGrp="1"/>
          </p:cNvSpPr>
          <p:nvPr>
            <p:ph type="pic" sz="quarter" idx="26" hasCustomPrompt="1"/>
          </p:nvPr>
        </p:nvSpPr>
        <p:spPr>
          <a:xfrm>
            <a:off x="807131" y="736735"/>
            <a:ext cx="4933949" cy="2222500"/>
          </a:xfrm>
          <a:prstGeom prst="rect">
            <a:avLst/>
          </a:prstGeom>
        </p:spPr>
        <p:txBody>
          <a:bodyPr vert="horz"/>
          <a:lstStyle>
            <a:lvl1pPr marL="0" indent="0">
              <a:buNone/>
              <a:defRPr sz="2400">
                <a:solidFill>
                  <a:schemeClr val="tx1"/>
                </a:solidFill>
              </a:defRPr>
            </a:lvl1pPr>
          </a:lstStyle>
          <a:p>
            <a:r>
              <a:rPr lang="en-GB" noProof="0" dirty="0"/>
              <a:t>Add your image here</a:t>
            </a:r>
          </a:p>
        </p:txBody>
      </p:sp>
      <p:pic>
        <p:nvPicPr>
          <p:cNvPr id="13"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10" name="Rectangle 9"/>
          <p:cNvSpPr/>
          <p:nvPr userDrawn="1"/>
        </p:nvSpPr>
        <p:spPr>
          <a:xfrm>
            <a:off x="11701341" y="6519612"/>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2" name="ZoneTexte 48"/>
          <p:cNvSpPr txBox="1"/>
          <p:nvPr userDrawn="1"/>
        </p:nvSpPr>
        <p:spPr>
          <a:xfrm>
            <a:off x="11513660" y="6489754"/>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sp>
        <p:nvSpPr>
          <p:cNvPr id="13" name="Espace réservé du texte 2"/>
          <p:cNvSpPr>
            <a:spLocks noGrp="1"/>
          </p:cNvSpPr>
          <p:nvPr>
            <p:ph type="body" idx="1" hasCustomPrompt="1"/>
          </p:nvPr>
        </p:nvSpPr>
        <p:spPr>
          <a:xfrm>
            <a:off x="331714" y="1957853"/>
            <a:ext cx="5764287" cy="4099455"/>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rgbClr val="3C5C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l-BE" dirty="0"/>
              <a:t>Click to add the text</a:t>
            </a:r>
          </a:p>
        </p:txBody>
      </p:sp>
      <p:sp>
        <p:nvSpPr>
          <p:cNvPr id="15" name="Espace réservé du texte 2"/>
          <p:cNvSpPr>
            <a:spLocks noGrp="1"/>
          </p:cNvSpPr>
          <p:nvPr>
            <p:ph type="body" idx="20" hasCustomPrompt="1"/>
          </p:nvPr>
        </p:nvSpPr>
        <p:spPr>
          <a:xfrm>
            <a:off x="331714" y="202907"/>
            <a:ext cx="9236829" cy="1500187"/>
          </a:xfrm>
          <a:prstGeom prst="rect">
            <a:avLst/>
          </a:prstGeom>
        </p:spPr>
        <p:txBody>
          <a:bodyPr anchor="t"/>
          <a:lstStyle>
            <a:lvl1pPr marL="0" indent="0">
              <a:buNone/>
              <a:defRPr sz="34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Quote - Click to add a title </a:t>
            </a:r>
            <a:r>
              <a:rPr lang="en-GB" noProof="0" dirty="0" err="1"/>
              <a:t>xxxxxxx</a:t>
            </a:r>
            <a:r>
              <a:rPr lang="en-GB" noProof="0" dirty="0"/>
              <a:t> </a:t>
            </a:r>
            <a:r>
              <a:rPr lang="en-GB" noProof="0" dirty="0" err="1"/>
              <a:t>xxxx</a:t>
            </a:r>
            <a:endParaRPr lang="en-GB" noProof="0" dirty="0"/>
          </a:p>
        </p:txBody>
      </p:sp>
      <p:sp>
        <p:nvSpPr>
          <p:cNvPr id="18" name="Espace réservé du texte 2"/>
          <p:cNvSpPr>
            <a:spLocks noGrp="1"/>
          </p:cNvSpPr>
          <p:nvPr>
            <p:ph type="body" idx="23" hasCustomPrompt="1"/>
          </p:nvPr>
        </p:nvSpPr>
        <p:spPr>
          <a:xfrm>
            <a:off x="7000516" y="4269254"/>
            <a:ext cx="4267200" cy="1003298"/>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400" i="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dirty="0"/>
              <a:t>Type </a:t>
            </a:r>
            <a:r>
              <a:rPr lang="fr-FR" dirty="0" err="1"/>
              <a:t>your</a:t>
            </a:r>
            <a:r>
              <a:rPr lang="fr-FR" dirty="0"/>
              <a:t> </a:t>
            </a:r>
            <a:r>
              <a:rPr lang="fr-FR" dirty="0" err="1"/>
              <a:t>quote</a:t>
            </a:r>
            <a:r>
              <a:rPr lang="fr-FR" dirty="0"/>
              <a:t> </a:t>
            </a:r>
            <a:r>
              <a:rPr lang="fr-FR" dirty="0" err="1"/>
              <a:t>here</a:t>
            </a:r>
            <a:endParaRPr lang="nl-BE" dirty="0"/>
          </a:p>
        </p:txBody>
      </p:sp>
      <p:sp>
        <p:nvSpPr>
          <p:cNvPr id="19" name="Espace réservé du texte 2"/>
          <p:cNvSpPr>
            <a:spLocks noGrp="1"/>
          </p:cNvSpPr>
          <p:nvPr>
            <p:ph type="body" idx="24" hasCustomPrompt="1"/>
          </p:nvPr>
        </p:nvSpPr>
        <p:spPr>
          <a:xfrm>
            <a:off x="7000516" y="5366219"/>
            <a:ext cx="2998605" cy="345544"/>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i="0" baseline="0">
                <a:solidFill>
                  <a:srgbClr val="08499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dirty="0"/>
              <a:t>Name</a:t>
            </a:r>
            <a:endParaRPr lang="nl-BE" dirty="0"/>
          </a:p>
        </p:txBody>
      </p:sp>
      <p:sp>
        <p:nvSpPr>
          <p:cNvPr id="21" name="Espace réservé pour une image  24"/>
          <p:cNvSpPr>
            <a:spLocks noGrp="1"/>
          </p:cNvSpPr>
          <p:nvPr>
            <p:ph type="pic" sz="quarter" idx="26" hasCustomPrompt="1"/>
          </p:nvPr>
        </p:nvSpPr>
        <p:spPr>
          <a:xfrm>
            <a:off x="7000516" y="1957853"/>
            <a:ext cx="4267200" cy="2135187"/>
          </a:xfrm>
          <a:prstGeom prst="rect">
            <a:avLst/>
          </a:prstGeom>
          <a:blipFill rotWithShape="1">
            <a:blip r:embed="rId2"/>
            <a:stretch>
              <a:fillRect/>
            </a:stretch>
          </a:blipFill>
        </p:spPr>
        <p:txBody>
          <a:bodyPr vert="horz"/>
          <a:lstStyle>
            <a:lvl1pPr>
              <a:defRPr/>
            </a:lvl1pPr>
          </a:lstStyle>
          <a:p>
            <a:r>
              <a:rPr lang="fr-FR" dirty="0" err="1"/>
              <a:t>Quote</a:t>
            </a:r>
            <a:r>
              <a:rPr lang="fr-FR" dirty="0"/>
              <a:t> image</a:t>
            </a:r>
          </a:p>
        </p:txBody>
      </p:sp>
      <p:sp>
        <p:nvSpPr>
          <p:cNvPr id="22" name="Espace réservé du texte 2"/>
          <p:cNvSpPr>
            <a:spLocks noGrp="1"/>
          </p:cNvSpPr>
          <p:nvPr>
            <p:ph type="body" idx="27" hasCustomPrompt="1"/>
          </p:nvPr>
        </p:nvSpPr>
        <p:spPr>
          <a:xfrm>
            <a:off x="7000516" y="5711763"/>
            <a:ext cx="2998605" cy="345544"/>
          </a:xfrm>
          <a:prstGeom prst="rect">
            <a:avLst/>
          </a:prstGeom>
        </p:spPr>
        <p:txBody>
          <a:bodyPr wrap="square"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1400" i="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dirty="0" err="1"/>
              <a:t>Function</a:t>
            </a:r>
            <a:endParaRPr lang="nl-BE" dirty="0"/>
          </a:p>
        </p:txBody>
      </p:sp>
      <p:pic>
        <p:nvPicPr>
          <p:cNvPr id="14" name="Image 7" descr="CER Logo_Main_transparency.png"/>
          <p:cNvPicPr>
            <a:picLocks noChangeAspect="1"/>
          </p:cNvPicPr>
          <p:nvPr userDrawn="1"/>
        </p:nvPicPr>
        <p:blipFill>
          <a:blip r:embed="rId3"/>
          <a:stretch>
            <a:fillRect/>
          </a:stretch>
        </p:blipFill>
        <p:spPr>
          <a:xfrm>
            <a:off x="10117259" y="218267"/>
            <a:ext cx="1781776" cy="871200"/>
          </a:xfrm>
          <a:prstGeom prst="rect">
            <a:avLst/>
          </a:prstGeom>
          <a:noFill/>
          <a:ln>
            <a:noFill/>
          </a:ln>
        </p:spPr>
      </p:pic>
    </p:spTree>
    <p:extLst>
      <p:ext uri="{BB962C8B-B14F-4D97-AF65-F5344CB8AC3E}">
        <p14:creationId xmlns:p14="http://schemas.microsoft.com/office/powerpoint/2010/main" val="385070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boxes">
    <p:spTree>
      <p:nvGrpSpPr>
        <p:cNvPr id="1" name=""/>
        <p:cNvGrpSpPr/>
        <p:nvPr/>
      </p:nvGrpSpPr>
      <p:grpSpPr>
        <a:xfrm>
          <a:off x="0" y="0"/>
          <a:ext cx="0" cy="0"/>
          <a:chOff x="0" y="0"/>
          <a:chExt cx="0" cy="0"/>
        </a:xfrm>
      </p:grpSpPr>
      <p:sp>
        <p:nvSpPr>
          <p:cNvPr id="17" name="Espace réservé du texte 13"/>
          <p:cNvSpPr>
            <a:spLocks noGrp="1"/>
          </p:cNvSpPr>
          <p:nvPr>
            <p:ph type="body" sz="quarter" idx="14" hasCustomPrompt="1"/>
          </p:nvPr>
        </p:nvSpPr>
        <p:spPr>
          <a:xfrm>
            <a:off x="6366933" y="3570838"/>
            <a:ext cx="4775200" cy="2803525"/>
          </a:xfrm>
          <a:prstGeom prst="rect">
            <a:avLst/>
          </a:prstGeom>
          <a:solidFill>
            <a:schemeClr val="accent2"/>
          </a:solidFill>
        </p:spPr>
        <p:txBody>
          <a:bodyPr vert="horz"/>
          <a:lstStyle>
            <a:lvl1pPr>
              <a:buNone/>
              <a:defRPr sz="2000" baseline="0">
                <a:solidFill>
                  <a:srgbClr val="FFFFFF"/>
                </a:solidFill>
              </a:defRPr>
            </a:lvl1pPr>
          </a:lstStyle>
          <a:p>
            <a:pPr lvl="0"/>
            <a:r>
              <a:rPr lang="en-GB" noProof="0" dirty="0"/>
              <a:t>Click here to add text</a:t>
            </a:r>
          </a:p>
        </p:txBody>
      </p:sp>
      <p:sp>
        <p:nvSpPr>
          <p:cNvPr id="11" name="Titre 1"/>
          <p:cNvSpPr>
            <a:spLocks noGrp="1"/>
          </p:cNvSpPr>
          <p:nvPr>
            <p:ph type="ctrTitle" hasCustomPrompt="1"/>
          </p:nvPr>
        </p:nvSpPr>
        <p:spPr>
          <a:xfrm>
            <a:off x="1100670" y="524371"/>
            <a:ext cx="4775196" cy="2803029"/>
          </a:xfrm>
          <a:solidFill>
            <a:schemeClr val="tx1"/>
          </a:solidFill>
          <a:ln>
            <a:noFill/>
          </a:ln>
        </p:spPr>
        <p:txBody>
          <a:bodyPr anchor="t">
            <a:normAutofit/>
          </a:bodyPr>
          <a:lstStyle>
            <a:lvl1pPr algn="l">
              <a:defRPr sz="2000">
                <a:solidFill>
                  <a:schemeClr val="bg1"/>
                </a:solidFill>
              </a:defRPr>
            </a:lvl1pPr>
          </a:lstStyle>
          <a:p>
            <a:r>
              <a:rPr lang="en-GB" noProof="0" dirty="0"/>
              <a:t>Click to add text</a:t>
            </a:r>
          </a:p>
        </p:txBody>
      </p:sp>
      <p:sp>
        <p:nvSpPr>
          <p:cNvPr id="14" name="Espace réservé du texte 13"/>
          <p:cNvSpPr>
            <a:spLocks noGrp="1"/>
          </p:cNvSpPr>
          <p:nvPr>
            <p:ph type="body" sz="quarter" idx="13" hasCustomPrompt="1"/>
          </p:nvPr>
        </p:nvSpPr>
        <p:spPr>
          <a:xfrm>
            <a:off x="6366933" y="524370"/>
            <a:ext cx="4775200" cy="2803525"/>
          </a:xfrm>
          <a:prstGeom prst="rect">
            <a:avLst/>
          </a:prstGeom>
          <a:solidFill>
            <a:schemeClr val="accent4">
              <a:alpha val="90000"/>
            </a:schemeClr>
          </a:solidFill>
        </p:spPr>
        <p:txBody>
          <a:bodyPr vert="horz"/>
          <a:lstStyle>
            <a:lvl1pPr>
              <a:buNone/>
              <a:defRPr sz="2000" baseline="0">
                <a:solidFill>
                  <a:srgbClr val="FFFFFF"/>
                </a:solidFill>
              </a:defRPr>
            </a:lvl1pPr>
          </a:lstStyle>
          <a:p>
            <a:pPr lvl="0"/>
            <a:r>
              <a:rPr lang="en-GB" noProof="0" dirty="0"/>
              <a:t>Click here to add text</a:t>
            </a:r>
          </a:p>
        </p:txBody>
      </p:sp>
      <p:sp>
        <p:nvSpPr>
          <p:cNvPr id="13" name="Espace réservé pour une image  12"/>
          <p:cNvSpPr>
            <a:spLocks noGrp="1"/>
          </p:cNvSpPr>
          <p:nvPr>
            <p:ph type="pic" sz="quarter" idx="15" hasCustomPrompt="1"/>
          </p:nvPr>
        </p:nvSpPr>
        <p:spPr>
          <a:xfrm>
            <a:off x="1100667" y="3570289"/>
            <a:ext cx="4775200" cy="2803525"/>
          </a:xfrm>
          <a:prstGeom prst="rect">
            <a:avLst/>
          </a:prstGeom>
        </p:spPr>
        <p:txBody>
          <a:bodyPr vert="horz"/>
          <a:lstStyle>
            <a:lvl1pPr marL="0" indent="0">
              <a:buNone/>
              <a:defRPr sz="2000"/>
            </a:lvl1pPr>
          </a:lstStyle>
          <a:p>
            <a:r>
              <a:rPr lang="en-GB" noProof="0" dirty="0"/>
              <a:t>Add your image here</a:t>
            </a:r>
          </a:p>
        </p:txBody>
      </p:sp>
      <p:sp>
        <p:nvSpPr>
          <p:cNvPr id="6" name="Rectangle 5"/>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7"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bullet points">
    <p:spTree>
      <p:nvGrpSpPr>
        <p:cNvPr id="1" name=""/>
        <p:cNvGrpSpPr/>
        <p:nvPr/>
      </p:nvGrpSpPr>
      <p:grpSpPr>
        <a:xfrm>
          <a:off x="0" y="0"/>
          <a:ext cx="0" cy="0"/>
          <a:chOff x="0" y="0"/>
          <a:chExt cx="0" cy="0"/>
        </a:xfrm>
      </p:grpSpPr>
      <p:sp>
        <p:nvSpPr>
          <p:cNvPr id="6" name="Espace réservé du texte 2"/>
          <p:cNvSpPr>
            <a:spLocks noGrp="1"/>
          </p:cNvSpPr>
          <p:nvPr>
            <p:ph type="body" idx="13" hasCustomPrompt="1"/>
          </p:nvPr>
        </p:nvSpPr>
        <p:spPr>
          <a:xfrm>
            <a:off x="397027" y="235480"/>
            <a:ext cx="8511821" cy="1500187"/>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Pictures + bullet points – Click to add a title</a:t>
            </a:r>
          </a:p>
        </p:txBody>
      </p:sp>
      <p:sp>
        <p:nvSpPr>
          <p:cNvPr id="10" name="Espace réservé pour une image  9"/>
          <p:cNvSpPr>
            <a:spLocks noGrp="1"/>
          </p:cNvSpPr>
          <p:nvPr>
            <p:ph type="pic" sz="quarter" idx="14" hasCustomPrompt="1"/>
          </p:nvPr>
        </p:nvSpPr>
        <p:spPr>
          <a:xfrm>
            <a:off x="397027" y="2425700"/>
            <a:ext cx="6297284" cy="3695700"/>
          </a:xfrm>
          <a:prstGeom prst="rect">
            <a:avLst/>
          </a:prstGeom>
        </p:spPr>
        <p:txBody>
          <a:bodyPr vert="horz"/>
          <a:lstStyle>
            <a:lvl1pPr marL="0" indent="0">
              <a:buNone/>
              <a:defRPr sz="2000">
                <a:solidFill>
                  <a:schemeClr val="accent4"/>
                </a:solidFill>
              </a:defRPr>
            </a:lvl1pPr>
          </a:lstStyle>
          <a:p>
            <a:r>
              <a:rPr lang="en-GB" noProof="0" dirty="0"/>
              <a:t>Insert your image here</a:t>
            </a:r>
          </a:p>
        </p:txBody>
      </p:sp>
      <p:sp>
        <p:nvSpPr>
          <p:cNvPr id="8" name="Rectangle 7"/>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9" name="ZoneTexte 48"/>
          <p:cNvSpPr txBox="1"/>
          <p:nvPr userDrawn="1"/>
        </p:nvSpPr>
        <p:spPr>
          <a:xfrm>
            <a:off x="11513660" y="650739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sp>
        <p:nvSpPr>
          <p:cNvPr id="14" name="Espace réservé du contenu 14"/>
          <p:cNvSpPr>
            <a:spLocks noGrp="1"/>
          </p:cNvSpPr>
          <p:nvPr>
            <p:ph sz="quarter" idx="15" hasCustomPrompt="1"/>
          </p:nvPr>
        </p:nvSpPr>
        <p:spPr>
          <a:xfrm>
            <a:off x="6999111" y="2425701"/>
            <a:ext cx="4514549" cy="3695700"/>
          </a:xfrm>
          <a:prstGeom prst="rect">
            <a:avLst/>
          </a:prstGeom>
        </p:spPr>
        <p:txBody>
          <a:bodyPr vert="horz"/>
          <a:lstStyle>
            <a:lvl1pPr>
              <a:buClr>
                <a:schemeClr val="accent4"/>
              </a:buClr>
              <a:buFont typeface="Wingdings" charset="2"/>
              <a:buChar char="§"/>
              <a:defRPr sz="2000">
                <a:solidFill>
                  <a:srgbClr val="3C5C87"/>
                </a:solidFill>
              </a:defRPr>
            </a:lvl1pPr>
            <a:lvl2pPr>
              <a:buClr>
                <a:schemeClr val="accent4"/>
              </a:buClr>
              <a:buFont typeface="Wingdings" charset="2"/>
              <a:buChar char="§"/>
              <a:defRPr sz="1400">
                <a:solidFill>
                  <a:srgbClr val="3C5C87"/>
                </a:solidFill>
              </a:defRPr>
            </a:lvl2pPr>
            <a:lvl3pPr marL="914400" indent="0">
              <a:buClr>
                <a:schemeClr val="accent4"/>
              </a:buClr>
              <a:buFont typeface="Wingdings" charset="2"/>
              <a:buNone/>
              <a:defRPr sz="1600">
                <a:solidFill>
                  <a:srgbClr val="3C5C87"/>
                </a:solidFill>
              </a:defRPr>
            </a:lvl3pPr>
            <a:lvl4pPr>
              <a:buClr>
                <a:schemeClr val="accent4"/>
              </a:buClr>
              <a:buFont typeface="Wingdings" charset="2"/>
              <a:buChar char="§"/>
              <a:defRPr sz="1400">
                <a:solidFill>
                  <a:srgbClr val="3C5C87"/>
                </a:solidFill>
              </a:defRPr>
            </a:lvl4pPr>
            <a:lvl5pPr>
              <a:buClr>
                <a:schemeClr val="accent4"/>
              </a:buClr>
              <a:buFont typeface="Wingdings" charset="2"/>
              <a:buChar char="§"/>
              <a:defRPr sz="1200">
                <a:solidFill>
                  <a:srgbClr val="3C5C87"/>
                </a:solidFill>
              </a:defRPr>
            </a:lvl5pPr>
          </a:lstStyle>
          <a:p>
            <a:pPr lvl="0"/>
            <a:r>
              <a:rPr lang="en-GB" noProof="0" dirty="0"/>
              <a:t>Text</a:t>
            </a:r>
          </a:p>
          <a:p>
            <a:pPr lvl="0"/>
            <a:r>
              <a:rPr lang="en-GB" noProof="0" dirty="0"/>
              <a:t>Text</a:t>
            </a:r>
          </a:p>
        </p:txBody>
      </p:sp>
      <p:pic>
        <p:nvPicPr>
          <p:cNvPr id="11"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50" name="Espace réservé du texte 31"/>
          <p:cNvSpPr>
            <a:spLocks noGrp="1"/>
          </p:cNvSpPr>
          <p:nvPr>
            <p:ph type="body" sz="quarter" idx="24" hasCustomPrompt="1"/>
          </p:nvPr>
        </p:nvSpPr>
        <p:spPr>
          <a:xfrm>
            <a:off x="914400" y="5274734"/>
            <a:ext cx="1727200" cy="364067"/>
          </a:xfrm>
          <a:prstGeom prst="rect">
            <a:avLst/>
          </a:prstGeom>
          <a:solidFill>
            <a:schemeClr val="accent4"/>
          </a:solidFill>
        </p:spPr>
        <p:txBody>
          <a:bodyPr vert="horz"/>
          <a:lstStyle>
            <a:lvl1pPr>
              <a:buNone/>
              <a:defRPr sz="1400" baseline="0">
                <a:solidFill>
                  <a:srgbClr val="FFFFFF"/>
                </a:solidFill>
              </a:defRPr>
            </a:lvl1pPr>
          </a:lstStyle>
          <a:p>
            <a:pPr lvl="0"/>
            <a:r>
              <a:rPr lang="en-GB" noProof="0"/>
              <a:t>2014 – Q4</a:t>
            </a:r>
          </a:p>
        </p:txBody>
      </p:sp>
      <p:sp>
        <p:nvSpPr>
          <p:cNvPr id="15" name="Espace réservé du texte 2"/>
          <p:cNvSpPr>
            <a:spLocks noGrp="1"/>
          </p:cNvSpPr>
          <p:nvPr>
            <p:ph type="body" idx="13" hasCustomPrompt="1"/>
          </p:nvPr>
        </p:nvSpPr>
        <p:spPr>
          <a:xfrm>
            <a:off x="349956" y="170257"/>
            <a:ext cx="8511821" cy="927894"/>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Example of timeline 1</a:t>
            </a:r>
          </a:p>
        </p:txBody>
      </p:sp>
      <p:sp>
        <p:nvSpPr>
          <p:cNvPr id="23" name="ZoneTexte 22"/>
          <p:cNvSpPr txBox="1"/>
          <p:nvPr/>
        </p:nvSpPr>
        <p:spPr>
          <a:xfrm>
            <a:off x="2314212" y="5816602"/>
            <a:ext cx="1644649" cy="307777"/>
          </a:xfrm>
          <a:prstGeom prst="rect">
            <a:avLst/>
          </a:prstGeom>
          <a:noFill/>
        </p:spPr>
        <p:txBody>
          <a:bodyPr wrap="square" rtlCol="0">
            <a:spAutoFit/>
          </a:bodyPr>
          <a:lstStyle/>
          <a:p>
            <a:r>
              <a:rPr lang="en-GB" sz="1400" noProof="0" dirty="0">
                <a:solidFill>
                  <a:schemeClr val="bg1"/>
                </a:solidFill>
              </a:rPr>
              <a:t>2014 – Q2</a:t>
            </a:r>
          </a:p>
        </p:txBody>
      </p:sp>
      <p:sp>
        <p:nvSpPr>
          <p:cNvPr id="24" name="ZoneTexte 23"/>
          <p:cNvSpPr txBox="1"/>
          <p:nvPr/>
        </p:nvSpPr>
        <p:spPr>
          <a:xfrm>
            <a:off x="4835178" y="5290171"/>
            <a:ext cx="1644649" cy="307777"/>
          </a:xfrm>
          <a:prstGeom prst="rect">
            <a:avLst/>
          </a:prstGeom>
          <a:noFill/>
        </p:spPr>
        <p:txBody>
          <a:bodyPr wrap="square" rtlCol="0">
            <a:spAutoFit/>
          </a:bodyPr>
          <a:lstStyle/>
          <a:p>
            <a:r>
              <a:rPr lang="en-GB" sz="1400" noProof="0" dirty="0">
                <a:solidFill>
                  <a:schemeClr val="bg1"/>
                </a:solidFill>
              </a:rPr>
              <a:t>2014 – Q4</a:t>
            </a:r>
          </a:p>
        </p:txBody>
      </p:sp>
      <p:sp>
        <p:nvSpPr>
          <p:cNvPr id="25" name="ZoneTexte 24"/>
          <p:cNvSpPr txBox="1"/>
          <p:nvPr/>
        </p:nvSpPr>
        <p:spPr>
          <a:xfrm>
            <a:off x="6041680" y="5816602"/>
            <a:ext cx="1644649" cy="307777"/>
          </a:xfrm>
          <a:prstGeom prst="rect">
            <a:avLst/>
          </a:prstGeom>
          <a:noFill/>
        </p:spPr>
        <p:txBody>
          <a:bodyPr wrap="square" rtlCol="0">
            <a:spAutoFit/>
          </a:bodyPr>
          <a:lstStyle/>
          <a:p>
            <a:r>
              <a:rPr lang="en-GB" sz="1400" noProof="0" dirty="0">
                <a:solidFill>
                  <a:schemeClr val="bg1"/>
                </a:solidFill>
              </a:rPr>
              <a:t>2015 – Q1</a:t>
            </a:r>
          </a:p>
        </p:txBody>
      </p:sp>
      <p:sp>
        <p:nvSpPr>
          <p:cNvPr id="26" name="ZoneTexte 25"/>
          <p:cNvSpPr txBox="1"/>
          <p:nvPr/>
        </p:nvSpPr>
        <p:spPr>
          <a:xfrm>
            <a:off x="9417057" y="5298638"/>
            <a:ext cx="1644649" cy="307777"/>
          </a:xfrm>
          <a:prstGeom prst="rect">
            <a:avLst/>
          </a:prstGeom>
          <a:noFill/>
        </p:spPr>
        <p:txBody>
          <a:bodyPr wrap="square" rtlCol="0">
            <a:spAutoFit/>
          </a:bodyPr>
          <a:lstStyle/>
          <a:p>
            <a:r>
              <a:rPr lang="en-GB" sz="1400" noProof="0" dirty="0">
                <a:solidFill>
                  <a:schemeClr val="bg1"/>
                </a:solidFill>
              </a:rPr>
              <a:t>2015 – Q3</a:t>
            </a:r>
          </a:p>
        </p:txBody>
      </p:sp>
      <p:sp>
        <p:nvSpPr>
          <p:cNvPr id="32" name="Espace réservé du texte 31"/>
          <p:cNvSpPr>
            <a:spLocks noGrp="1"/>
          </p:cNvSpPr>
          <p:nvPr>
            <p:ph type="body" sz="quarter" idx="19" hasCustomPrompt="1"/>
          </p:nvPr>
        </p:nvSpPr>
        <p:spPr>
          <a:xfrm>
            <a:off x="1441451" y="1584061"/>
            <a:ext cx="3172883" cy="1439863"/>
          </a:xfrm>
          <a:prstGeom prst="rect">
            <a:avLst/>
          </a:prstGeom>
          <a:solidFill>
            <a:schemeClr val="tx1"/>
          </a:solidFill>
        </p:spPr>
        <p:txBody>
          <a:bodyPr vert="horz"/>
          <a:lstStyle>
            <a:lvl1pPr>
              <a:buNone/>
              <a:defRPr sz="1400" baseline="0">
                <a:solidFill>
                  <a:srgbClr val="FFFFFF"/>
                </a:solidFill>
              </a:defRPr>
            </a:lvl1pPr>
          </a:lstStyle>
          <a:p>
            <a:pPr lvl="0"/>
            <a:r>
              <a:rPr lang="en-GB" noProof="0" dirty="0"/>
              <a:t>Text here</a:t>
            </a:r>
          </a:p>
        </p:txBody>
      </p:sp>
      <p:sp>
        <p:nvSpPr>
          <p:cNvPr id="33" name="Espace réservé du texte 31"/>
          <p:cNvSpPr>
            <a:spLocks noGrp="1"/>
          </p:cNvSpPr>
          <p:nvPr>
            <p:ph type="body" sz="quarter" idx="20" hasCustomPrompt="1"/>
          </p:nvPr>
        </p:nvSpPr>
        <p:spPr>
          <a:xfrm>
            <a:off x="2372419" y="3276600"/>
            <a:ext cx="2233448" cy="1439863"/>
          </a:xfrm>
          <a:prstGeom prst="rect">
            <a:avLst/>
          </a:prstGeom>
          <a:solidFill>
            <a:schemeClr val="accent3"/>
          </a:solidFill>
        </p:spPr>
        <p:txBody>
          <a:bodyPr vert="horz"/>
          <a:lstStyle>
            <a:lvl1pPr>
              <a:buNone/>
              <a:defRPr sz="1400" baseline="0">
                <a:solidFill>
                  <a:srgbClr val="FFFFFF"/>
                </a:solidFill>
              </a:defRPr>
            </a:lvl1pPr>
          </a:lstStyle>
          <a:p>
            <a:pPr lvl="0"/>
            <a:r>
              <a:rPr lang="en-GB" noProof="0"/>
              <a:t>Text here</a:t>
            </a:r>
          </a:p>
        </p:txBody>
      </p:sp>
      <p:sp>
        <p:nvSpPr>
          <p:cNvPr id="38" name="Espace réservé du texte 31"/>
          <p:cNvSpPr>
            <a:spLocks noGrp="1"/>
          </p:cNvSpPr>
          <p:nvPr>
            <p:ph type="body" sz="quarter" idx="21" hasCustomPrompt="1"/>
          </p:nvPr>
        </p:nvSpPr>
        <p:spPr>
          <a:xfrm>
            <a:off x="5393631" y="1574801"/>
            <a:ext cx="3172883" cy="1439863"/>
          </a:xfrm>
          <a:prstGeom prst="rect">
            <a:avLst/>
          </a:prstGeom>
          <a:solidFill>
            <a:schemeClr val="accent3"/>
          </a:solidFill>
        </p:spPr>
        <p:txBody>
          <a:bodyPr vert="horz"/>
          <a:lstStyle>
            <a:lvl1pPr>
              <a:buNone/>
              <a:defRPr sz="1400" baseline="0">
                <a:solidFill>
                  <a:srgbClr val="FFFFFF"/>
                </a:solidFill>
              </a:defRPr>
            </a:lvl1pPr>
          </a:lstStyle>
          <a:p>
            <a:pPr lvl="0"/>
            <a:r>
              <a:rPr lang="en-GB" noProof="0"/>
              <a:t>Text here</a:t>
            </a:r>
          </a:p>
        </p:txBody>
      </p:sp>
      <p:sp>
        <p:nvSpPr>
          <p:cNvPr id="39" name="Espace réservé du texte 31"/>
          <p:cNvSpPr>
            <a:spLocks noGrp="1"/>
          </p:cNvSpPr>
          <p:nvPr>
            <p:ph type="body" sz="quarter" idx="22" hasCustomPrompt="1"/>
          </p:nvPr>
        </p:nvSpPr>
        <p:spPr>
          <a:xfrm>
            <a:off x="6333065" y="3276600"/>
            <a:ext cx="2233448" cy="1439863"/>
          </a:xfrm>
          <a:prstGeom prst="rect">
            <a:avLst/>
          </a:prstGeom>
          <a:solidFill>
            <a:schemeClr val="accent2"/>
          </a:solidFill>
        </p:spPr>
        <p:txBody>
          <a:bodyPr vert="horz"/>
          <a:lstStyle>
            <a:lvl1pPr>
              <a:buNone/>
              <a:defRPr sz="1400" baseline="0">
                <a:solidFill>
                  <a:srgbClr val="FFFFFF"/>
                </a:solidFill>
              </a:defRPr>
            </a:lvl1pPr>
          </a:lstStyle>
          <a:p>
            <a:pPr lvl="0"/>
            <a:r>
              <a:rPr lang="en-GB" noProof="0"/>
              <a:t>Text here</a:t>
            </a:r>
          </a:p>
        </p:txBody>
      </p:sp>
      <p:sp>
        <p:nvSpPr>
          <p:cNvPr id="41" name="Espace réservé du texte 31"/>
          <p:cNvSpPr>
            <a:spLocks noGrp="1"/>
          </p:cNvSpPr>
          <p:nvPr>
            <p:ph type="body" sz="quarter" idx="23" hasCustomPrompt="1"/>
          </p:nvPr>
        </p:nvSpPr>
        <p:spPr>
          <a:xfrm>
            <a:off x="9258656" y="1583268"/>
            <a:ext cx="2549523" cy="2302933"/>
          </a:xfrm>
          <a:prstGeom prst="rect">
            <a:avLst/>
          </a:prstGeom>
          <a:solidFill>
            <a:schemeClr val="accent6"/>
          </a:solidFill>
        </p:spPr>
        <p:txBody>
          <a:bodyPr vert="horz"/>
          <a:lstStyle>
            <a:lvl1pPr>
              <a:buNone/>
              <a:defRPr sz="1400" baseline="0">
                <a:solidFill>
                  <a:srgbClr val="FFFFFF"/>
                </a:solidFill>
              </a:defRPr>
            </a:lvl1pPr>
          </a:lstStyle>
          <a:p>
            <a:pPr lvl="0"/>
            <a:r>
              <a:rPr lang="en-GB" noProof="0"/>
              <a:t>Text here</a:t>
            </a:r>
          </a:p>
        </p:txBody>
      </p:sp>
      <p:sp>
        <p:nvSpPr>
          <p:cNvPr id="51" name="Espace réservé du texte 31"/>
          <p:cNvSpPr>
            <a:spLocks noGrp="1"/>
          </p:cNvSpPr>
          <p:nvPr>
            <p:ph type="body" sz="quarter" idx="25" hasCustomPrompt="1"/>
          </p:nvPr>
        </p:nvSpPr>
        <p:spPr>
          <a:xfrm>
            <a:off x="2314211" y="5816602"/>
            <a:ext cx="1727200" cy="364067"/>
          </a:xfrm>
          <a:prstGeom prst="rect">
            <a:avLst/>
          </a:prstGeom>
          <a:solidFill>
            <a:schemeClr val="accent4"/>
          </a:solidFill>
        </p:spPr>
        <p:txBody>
          <a:bodyPr vert="horz"/>
          <a:lstStyle>
            <a:lvl1pPr>
              <a:buNone/>
              <a:defRPr sz="1400" baseline="0">
                <a:solidFill>
                  <a:srgbClr val="FFFFFF"/>
                </a:solidFill>
              </a:defRPr>
            </a:lvl1pPr>
          </a:lstStyle>
          <a:p>
            <a:pPr lvl="0"/>
            <a:r>
              <a:rPr lang="en-GB" noProof="0"/>
              <a:t>2014 – Q2</a:t>
            </a:r>
          </a:p>
        </p:txBody>
      </p:sp>
      <p:sp>
        <p:nvSpPr>
          <p:cNvPr id="52" name="Espace réservé du texte 31"/>
          <p:cNvSpPr>
            <a:spLocks noGrp="1"/>
          </p:cNvSpPr>
          <p:nvPr>
            <p:ph type="body" sz="quarter" idx="26" hasCustomPrompt="1"/>
          </p:nvPr>
        </p:nvSpPr>
        <p:spPr>
          <a:xfrm>
            <a:off x="4483115" y="5242348"/>
            <a:ext cx="1727200" cy="364067"/>
          </a:xfrm>
          <a:prstGeom prst="rect">
            <a:avLst/>
          </a:prstGeom>
          <a:solidFill>
            <a:schemeClr val="accent4"/>
          </a:solidFill>
        </p:spPr>
        <p:txBody>
          <a:bodyPr vert="horz"/>
          <a:lstStyle>
            <a:lvl1pPr>
              <a:buNone/>
              <a:defRPr sz="1400" baseline="0">
                <a:solidFill>
                  <a:srgbClr val="FFFFFF"/>
                </a:solidFill>
              </a:defRPr>
            </a:lvl1pPr>
          </a:lstStyle>
          <a:p>
            <a:pPr lvl="0"/>
            <a:r>
              <a:rPr lang="en-GB" noProof="0"/>
              <a:t>2014 – Q4</a:t>
            </a:r>
          </a:p>
        </p:txBody>
      </p:sp>
      <p:sp>
        <p:nvSpPr>
          <p:cNvPr id="53" name="Espace réservé du texte 31"/>
          <p:cNvSpPr>
            <a:spLocks noGrp="1"/>
          </p:cNvSpPr>
          <p:nvPr>
            <p:ph type="body" sz="quarter" idx="27" hasCustomPrompt="1"/>
          </p:nvPr>
        </p:nvSpPr>
        <p:spPr>
          <a:xfrm>
            <a:off x="6041679" y="5760312"/>
            <a:ext cx="1727200" cy="364067"/>
          </a:xfrm>
          <a:prstGeom prst="rect">
            <a:avLst/>
          </a:prstGeom>
          <a:solidFill>
            <a:schemeClr val="accent4"/>
          </a:solidFill>
        </p:spPr>
        <p:txBody>
          <a:bodyPr vert="horz"/>
          <a:lstStyle>
            <a:lvl1pPr>
              <a:buNone/>
              <a:defRPr sz="1400" baseline="0">
                <a:solidFill>
                  <a:srgbClr val="FFFFFF"/>
                </a:solidFill>
              </a:defRPr>
            </a:lvl1pPr>
          </a:lstStyle>
          <a:p>
            <a:pPr lvl="0"/>
            <a:r>
              <a:rPr lang="en-GB" noProof="0"/>
              <a:t>2014 – Q1</a:t>
            </a:r>
          </a:p>
        </p:txBody>
      </p:sp>
      <p:sp>
        <p:nvSpPr>
          <p:cNvPr id="61" name="Espace réservé du texte 31"/>
          <p:cNvSpPr>
            <a:spLocks noGrp="1"/>
          </p:cNvSpPr>
          <p:nvPr>
            <p:ph type="body" sz="quarter" idx="28" hasCustomPrompt="1"/>
          </p:nvPr>
        </p:nvSpPr>
        <p:spPr>
          <a:xfrm>
            <a:off x="9135905" y="5285939"/>
            <a:ext cx="1727200" cy="364067"/>
          </a:xfrm>
          <a:prstGeom prst="rect">
            <a:avLst/>
          </a:prstGeom>
          <a:solidFill>
            <a:schemeClr val="accent4"/>
          </a:solidFill>
        </p:spPr>
        <p:txBody>
          <a:bodyPr vert="horz"/>
          <a:lstStyle>
            <a:lvl1pPr>
              <a:buNone/>
              <a:defRPr sz="1400" baseline="0">
                <a:solidFill>
                  <a:srgbClr val="FFFFFF"/>
                </a:solidFill>
              </a:defRPr>
            </a:lvl1pPr>
          </a:lstStyle>
          <a:p>
            <a:pPr lvl="0"/>
            <a:r>
              <a:rPr lang="en-GB" noProof="0"/>
              <a:t>2015 – Q2</a:t>
            </a:r>
          </a:p>
        </p:txBody>
      </p:sp>
      <p:sp>
        <p:nvSpPr>
          <p:cNvPr id="31" name="Rectangle 30"/>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35" name="ZoneTexte 48"/>
          <p:cNvSpPr txBox="1"/>
          <p:nvPr userDrawn="1"/>
        </p:nvSpPr>
        <p:spPr>
          <a:xfrm>
            <a:off x="11513660" y="650739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en-GB" sz="700" noProof="0" dirty="0">
              <a:solidFill>
                <a:schemeClr val="bg1"/>
              </a:solidFill>
            </a:endParaRPr>
          </a:p>
          <a:p>
            <a:endParaRPr lang="en-GB" sz="1800" noProof="0" dirty="0"/>
          </a:p>
        </p:txBody>
      </p:sp>
      <p:pic>
        <p:nvPicPr>
          <p:cNvPr id="20" name="Image 7" descr="CER Logo_Main_transparency.png"/>
          <p:cNvPicPr>
            <a:picLocks noChangeAspect="1"/>
          </p:cNvPicPr>
          <p:nvPr userDrawn="1"/>
        </p:nvPicPr>
        <p:blipFill>
          <a:blip r:embed="rId2"/>
          <a:stretch>
            <a:fillRect/>
          </a:stretch>
        </p:blipFill>
        <p:spPr>
          <a:xfrm>
            <a:off x="10117259" y="218267"/>
            <a:ext cx="1781776" cy="871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noProof="0" dirty="0"/>
              <a:t>Click here to modify the title</a:t>
            </a:r>
          </a:p>
        </p:txBody>
      </p:sp>
    </p:spTree>
  </p:cSld>
  <p:clrMap bg1="dk1" tx1="lt1" bg2="dk2" tx2="lt2" accent1="accent1" accent2="accent2" accent3="accent3" accent4="accent4" accent5="accent5" accent6="accent6" hlink="hlink" folHlink="folHlink"/>
  <p:sldLayoutIdLst>
    <p:sldLayoutId id="2147483661" r:id="rId1"/>
    <p:sldLayoutId id="2147483664" r:id="rId2"/>
    <p:sldLayoutId id="2147483675" r:id="rId3"/>
    <p:sldLayoutId id="2147483674" r:id="rId4"/>
    <p:sldLayoutId id="2147483668" r:id="rId5"/>
    <p:sldLayoutId id="2147483681" r:id="rId6"/>
    <p:sldLayoutId id="2147483669" r:id="rId7"/>
    <p:sldLayoutId id="2147483670" r:id="rId8"/>
    <p:sldLayoutId id="2147483671" r:id="rId9"/>
    <p:sldLayoutId id="2147483676" r:id="rId10"/>
    <p:sldLayoutId id="2147483677" r:id="rId11"/>
    <p:sldLayoutId id="2147483679" r:id="rId12"/>
    <p:sldLayoutId id="2147483678" r:id="rId13"/>
    <p:sldLayoutId id="2147483672"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‹Nr.›</a:t>
            </a:fld>
            <a:endParaRPr lang="it-IT"/>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t>Testo Calibri 20pt</a:t>
            </a:r>
          </a:p>
          <a:p>
            <a:pPr lvl="1"/>
            <a:r>
              <a:rPr lang="it-IT"/>
              <a:t>Secondo livello 18pt</a:t>
            </a:r>
          </a:p>
          <a:p>
            <a:pPr lvl="2"/>
            <a:r>
              <a:rPr lang="it-IT"/>
              <a:t>Terzo livello 16pt</a:t>
            </a:r>
          </a:p>
          <a:p>
            <a:pPr lvl="3"/>
            <a:r>
              <a:rPr lang="it-IT"/>
              <a:t>Quarto livello 14pt</a:t>
            </a:r>
          </a:p>
          <a:p>
            <a:pPr lvl="4"/>
            <a:r>
              <a:rPr lang="it-IT"/>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p>
        </p:txBody>
      </p:sp>
      <p:pic>
        <p:nvPicPr>
          <p:cNvPr id="26" name="Immagine 2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07988" y="6300559"/>
            <a:ext cx="1745747" cy="358881"/>
          </a:xfrm>
          <a:prstGeom prst="rect">
            <a:avLst/>
          </a:prstGeom>
        </p:spPr>
      </p:pic>
    </p:spTree>
    <p:extLst>
      <p:ext uri="{BB962C8B-B14F-4D97-AF65-F5344CB8AC3E}">
        <p14:creationId xmlns:p14="http://schemas.microsoft.com/office/powerpoint/2010/main" val="26072713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4.jpe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844" y="1765827"/>
            <a:ext cx="10435089" cy="1138773"/>
          </a:xfrm>
        </p:spPr>
        <p:txBody>
          <a:bodyPr/>
          <a:lstStyle/>
          <a:p>
            <a:r>
              <a:rPr lang="pl-PL" dirty="0"/>
              <a:t>Trackside </a:t>
            </a:r>
            <a:r>
              <a:rPr lang="pl-PL" dirty="0" err="1"/>
              <a:t>approval</a:t>
            </a:r>
            <a:r>
              <a:rPr lang="pl-PL" dirty="0"/>
              <a:t> - return of </a:t>
            </a:r>
            <a:r>
              <a:rPr lang="pl-PL" dirty="0" err="1"/>
              <a:t>experience</a:t>
            </a:r>
            <a:r>
              <a:rPr lang="pl-PL" dirty="0"/>
              <a:t> from </a:t>
            </a:r>
            <a:r>
              <a:rPr lang="pl-PL" dirty="0" err="1"/>
              <a:t>Applicants</a:t>
            </a:r>
            <a:endParaRPr lang="en-GB" dirty="0"/>
          </a:p>
        </p:txBody>
      </p:sp>
      <p:sp>
        <p:nvSpPr>
          <p:cNvPr id="3" name="Subtitle 2"/>
          <p:cNvSpPr>
            <a:spLocks noGrp="1"/>
          </p:cNvSpPr>
          <p:nvPr>
            <p:ph type="subTitle" idx="1"/>
          </p:nvPr>
        </p:nvSpPr>
        <p:spPr>
          <a:xfrm>
            <a:off x="1000916" y="4460425"/>
            <a:ext cx="10435084" cy="365661"/>
          </a:xfrm>
        </p:spPr>
        <p:txBody>
          <a:bodyPr/>
          <a:lstStyle/>
          <a:p>
            <a:r>
              <a:rPr lang="pl-PL" dirty="0"/>
              <a:t>Workshop on Trackside Approval, ERTMS 2024 Conference</a:t>
            </a:r>
            <a:endParaRPr lang="en-GB" dirty="0"/>
          </a:p>
        </p:txBody>
      </p:sp>
      <p:sp>
        <p:nvSpPr>
          <p:cNvPr id="4" name="Text Placeholder 3"/>
          <p:cNvSpPr>
            <a:spLocks noGrp="1"/>
          </p:cNvSpPr>
          <p:nvPr>
            <p:ph type="body" idx="14"/>
          </p:nvPr>
        </p:nvSpPr>
        <p:spPr>
          <a:xfrm>
            <a:off x="1000916" y="4826086"/>
            <a:ext cx="10435087" cy="408802"/>
          </a:xfrm>
        </p:spPr>
        <p:txBody>
          <a:bodyPr/>
          <a:lstStyle/>
          <a:p>
            <a:r>
              <a:rPr lang="pl-PL" dirty="0"/>
              <a:t>23th of </a:t>
            </a:r>
            <a:r>
              <a:rPr lang="pl-PL" dirty="0" err="1"/>
              <a:t>April</a:t>
            </a:r>
            <a:r>
              <a:rPr lang="pl-PL" dirty="0"/>
              <a:t> 2024</a:t>
            </a:r>
            <a:endParaRPr lang="en-GB" dirty="0"/>
          </a:p>
        </p:txBody>
      </p:sp>
      <p:sp>
        <p:nvSpPr>
          <p:cNvPr id="5" name="Text Placeholder 4"/>
          <p:cNvSpPr>
            <a:spLocks noGrp="1"/>
          </p:cNvSpPr>
          <p:nvPr>
            <p:ph type="body" idx="15"/>
          </p:nvPr>
        </p:nvSpPr>
        <p:spPr>
          <a:xfrm>
            <a:off x="970844" y="3163638"/>
            <a:ext cx="10435085" cy="2071250"/>
          </a:xfrm>
        </p:spPr>
        <p:txBody>
          <a:bodyPr/>
          <a:lstStyle/>
          <a:p>
            <a:r>
              <a:rPr lang="pl-PL" dirty="0"/>
              <a:t>Bahenský Michal </a:t>
            </a:r>
            <a:br>
              <a:rPr lang="pl-PL" dirty="0"/>
            </a:br>
            <a:r>
              <a:rPr lang="pl-PL" dirty="0"/>
              <a:t>Hauner Markus</a:t>
            </a:r>
            <a:br>
              <a:rPr lang="pl-PL" dirty="0"/>
            </a:br>
            <a:r>
              <a:rPr lang="pl-PL" dirty="0"/>
              <a:t>Koprowska Katarzyna </a:t>
            </a:r>
            <a:br>
              <a:rPr lang="pl-PL" dirty="0"/>
            </a:br>
            <a:r>
              <a:rPr lang="pl-PL" dirty="0" err="1"/>
              <a:t>Marcoccio</a:t>
            </a:r>
            <a:r>
              <a:rPr lang="pl-PL" dirty="0"/>
              <a:t> </a:t>
            </a:r>
            <a:r>
              <a:rPr lang="pl-PL" dirty="0" err="1"/>
              <a:t>Stefano</a:t>
            </a:r>
            <a:endParaRPr lang="en-GB" dirty="0"/>
          </a:p>
        </p:txBody>
      </p:sp>
    </p:spTree>
    <p:extLst>
      <p:ext uri="{BB962C8B-B14F-4D97-AF65-F5344CB8AC3E}">
        <p14:creationId xmlns:p14="http://schemas.microsoft.com/office/powerpoint/2010/main" val="312111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31714" y="211727"/>
            <a:ext cx="9236829" cy="774111"/>
          </a:xfrm>
        </p:spPr>
        <p:txBody>
          <a:bodyPr/>
          <a:lstStyle/>
          <a:p>
            <a:r>
              <a:rPr lang="pl-PL" dirty="0"/>
              <a:t>Efficiency of the process</a:t>
            </a:r>
            <a:endParaRPr lang="en-GB" dirty="0"/>
          </a:p>
        </p:txBody>
      </p:sp>
      <p:sp>
        <p:nvSpPr>
          <p:cNvPr id="3" name="Content Placeholder 2"/>
          <p:cNvSpPr>
            <a:spLocks noGrp="1"/>
          </p:cNvSpPr>
          <p:nvPr>
            <p:ph sz="quarter" idx="15"/>
          </p:nvPr>
        </p:nvSpPr>
        <p:spPr>
          <a:xfrm>
            <a:off x="583142" y="1226985"/>
            <a:ext cx="11025715" cy="5261972"/>
          </a:xfrm>
        </p:spPr>
        <p:txBody>
          <a:bodyPr/>
          <a:lstStyle/>
          <a:p>
            <a:pPr marL="0" indent="0">
              <a:buNone/>
            </a:pPr>
            <a:endParaRPr lang="en-GB" sz="1600" dirty="0"/>
          </a:p>
          <a:p>
            <a:pPr>
              <a:spcAft>
                <a:spcPts val="1200"/>
              </a:spcAft>
              <a:buClr>
                <a:srgbClr val="A2000C"/>
              </a:buClr>
              <a:buSzPct val="130000"/>
            </a:pPr>
            <a:r>
              <a:rPr lang="de-DE" sz="2400" dirty="0">
                <a:solidFill>
                  <a:srgbClr val="0070C0"/>
                </a:solidFill>
              </a:rPr>
              <a:t>Trackside </a:t>
            </a:r>
            <a:r>
              <a:rPr lang="de-DE" sz="2400" dirty="0" err="1">
                <a:solidFill>
                  <a:srgbClr val="0070C0"/>
                </a:solidFill>
              </a:rPr>
              <a:t>approval</a:t>
            </a:r>
            <a:r>
              <a:rPr lang="de-DE" sz="2400" dirty="0">
                <a:solidFill>
                  <a:srgbClr val="0070C0"/>
                </a:solidFill>
              </a:rPr>
              <a:t> </a:t>
            </a:r>
            <a:r>
              <a:rPr lang="de-DE" sz="2400" dirty="0" err="1">
                <a:solidFill>
                  <a:srgbClr val="0070C0"/>
                </a:solidFill>
              </a:rPr>
              <a:t>with</a:t>
            </a:r>
            <a:r>
              <a:rPr lang="de-DE" sz="2400" dirty="0">
                <a:solidFill>
                  <a:srgbClr val="0070C0"/>
                </a:solidFill>
              </a:rPr>
              <a:t> ERA </a:t>
            </a:r>
            <a:r>
              <a:rPr lang="de-DE" sz="2400" dirty="0" err="1">
                <a:solidFill>
                  <a:srgbClr val="0070C0"/>
                </a:solidFill>
              </a:rPr>
              <a:t>causes</a:t>
            </a:r>
            <a:r>
              <a:rPr lang="de-DE" sz="2400" dirty="0">
                <a:solidFill>
                  <a:srgbClr val="0070C0"/>
                </a:solidFill>
              </a:rPr>
              <a:t> h</a:t>
            </a:r>
            <a:r>
              <a:rPr lang="pl-PL" sz="2400" dirty="0">
                <a:solidFill>
                  <a:srgbClr val="0070C0"/>
                </a:solidFill>
              </a:rPr>
              <a:t>igh costs - current </a:t>
            </a:r>
            <a:r>
              <a:rPr lang="de-DE" sz="2400" dirty="0">
                <a:solidFill>
                  <a:srgbClr val="0070C0"/>
                </a:solidFill>
              </a:rPr>
              <a:t>ERA </a:t>
            </a:r>
            <a:r>
              <a:rPr lang="de-DE" sz="2400" dirty="0" err="1">
                <a:solidFill>
                  <a:srgbClr val="0070C0"/>
                </a:solidFill>
              </a:rPr>
              <a:t>fees</a:t>
            </a:r>
            <a:r>
              <a:rPr lang="de-DE" sz="2400" dirty="0">
                <a:solidFill>
                  <a:srgbClr val="0070C0"/>
                </a:solidFill>
              </a:rPr>
              <a:t> </a:t>
            </a:r>
            <a:r>
              <a:rPr lang="de-DE" sz="2400" dirty="0" err="1">
                <a:solidFill>
                  <a:srgbClr val="0070C0"/>
                </a:solidFill>
              </a:rPr>
              <a:t>are</a:t>
            </a:r>
            <a:r>
              <a:rPr lang="de-DE" sz="2400" dirty="0">
                <a:solidFill>
                  <a:srgbClr val="0070C0"/>
                </a:solidFill>
              </a:rPr>
              <a:t> </a:t>
            </a:r>
            <a:r>
              <a:rPr lang="pl-PL" sz="2400" dirty="0">
                <a:solidFill>
                  <a:srgbClr val="0070C0"/>
                </a:solidFill>
              </a:rPr>
              <a:t>2</a:t>
            </a:r>
            <a:r>
              <a:rPr lang="de-DE" sz="2400" dirty="0">
                <a:solidFill>
                  <a:srgbClr val="0070C0"/>
                </a:solidFill>
              </a:rPr>
              <a:t>6</a:t>
            </a:r>
            <a:r>
              <a:rPr lang="pl-PL" sz="2400" dirty="0">
                <a:solidFill>
                  <a:srgbClr val="0070C0"/>
                </a:solidFill>
              </a:rPr>
              <a:t>5EUR/h, further rate increase</a:t>
            </a:r>
            <a:r>
              <a:rPr lang="de-DE" sz="2400" dirty="0">
                <a:solidFill>
                  <a:srgbClr val="0070C0"/>
                </a:solidFill>
              </a:rPr>
              <a:t> </a:t>
            </a:r>
            <a:r>
              <a:rPr lang="de-DE" sz="2400" dirty="0" err="1">
                <a:solidFill>
                  <a:srgbClr val="0070C0"/>
                </a:solidFill>
              </a:rPr>
              <a:t>are</a:t>
            </a:r>
            <a:r>
              <a:rPr lang="de-DE" sz="2400" dirty="0">
                <a:solidFill>
                  <a:srgbClr val="0070C0"/>
                </a:solidFill>
              </a:rPr>
              <a:t> </a:t>
            </a:r>
            <a:r>
              <a:rPr lang="de-DE" sz="2400" dirty="0" err="1">
                <a:solidFill>
                  <a:srgbClr val="0070C0"/>
                </a:solidFill>
              </a:rPr>
              <a:t>expexted</a:t>
            </a:r>
            <a:r>
              <a:rPr lang="pl-PL" sz="2400" dirty="0">
                <a:solidFill>
                  <a:srgbClr val="0070C0"/>
                </a:solidFill>
              </a:rPr>
              <a:t> in the short term horizon</a:t>
            </a:r>
          </a:p>
          <a:p>
            <a:pPr>
              <a:spcAft>
                <a:spcPts val="1200"/>
              </a:spcAft>
              <a:buClr>
                <a:srgbClr val="A2000C"/>
              </a:buClr>
              <a:buSzPct val="130000"/>
            </a:pPr>
            <a:r>
              <a:rPr lang="en-US" sz="2400" dirty="0">
                <a:solidFill>
                  <a:srgbClr val="0070C0"/>
                </a:solidFill>
              </a:rPr>
              <a:t>Processing the TA procedure takes a lot of time</a:t>
            </a:r>
            <a:r>
              <a:rPr lang="pl-PL" sz="2400" dirty="0">
                <a:solidFill>
                  <a:srgbClr val="0070C0"/>
                </a:solidFill>
              </a:rPr>
              <a:t>,</a:t>
            </a:r>
            <a:r>
              <a:rPr lang="de-DE" sz="2400" dirty="0">
                <a:solidFill>
                  <a:srgbClr val="0070C0"/>
                </a:solidFill>
              </a:rPr>
              <a:t> </a:t>
            </a:r>
            <a:r>
              <a:rPr lang="en-US" sz="2400" dirty="0">
                <a:solidFill>
                  <a:srgbClr val="0070C0"/>
                </a:solidFill>
              </a:rPr>
              <a:t>processing the F+I is particularly demanding</a:t>
            </a:r>
            <a:endParaRPr lang="pl-PL" sz="2400" dirty="0">
              <a:solidFill>
                <a:srgbClr val="0070C0"/>
              </a:solidFill>
            </a:endParaRPr>
          </a:p>
          <a:p>
            <a:pPr>
              <a:spcAft>
                <a:spcPts val="1200"/>
              </a:spcAft>
              <a:buClr>
                <a:srgbClr val="A2000C"/>
              </a:buClr>
              <a:buSzPct val="130000"/>
            </a:pPr>
            <a:r>
              <a:rPr lang="en-US" sz="2400" dirty="0">
                <a:solidFill>
                  <a:srgbClr val="0070C0"/>
                </a:solidFill>
              </a:rPr>
              <a:t>ERA's version management from the F+I influences the ongoing TA procedures, making everything even more complex</a:t>
            </a:r>
          </a:p>
          <a:p>
            <a:pPr>
              <a:spcAft>
                <a:spcPts val="1200"/>
              </a:spcAft>
              <a:buClr>
                <a:srgbClr val="A2000C"/>
              </a:buClr>
              <a:buSzPct val="130000"/>
            </a:pPr>
            <a:r>
              <a:rPr lang="pl-PL" sz="2400" dirty="0">
                <a:solidFill>
                  <a:srgbClr val="0070C0"/>
                </a:solidFill>
              </a:rPr>
              <a:t>Limited number of experts </a:t>
            </a:r>
            <a:r>
              <a:rPr lang="de-DE" sz="2400" dirty="0" err="1">
                <a:solidFill>
                  <a:srgbClr val="0070C0"/>
                </a:solidFill>
              </a:rPr>
              <a:t>are</a:t>
            </a:r>
            <a:r>
              <a:rPr lang="de-DE" sz="2400" dirty="0">
                <a:solidFill>
                  <a:srgbClr val="0070C0"/>
                </a:solidFill>
              </a:rPr>
              <a:t> </a:t>
            </a:r>
            <a:r>
              <a:rPr lang="de-DE" sz="2400" dirty="0" err="1">
                <a:solidFill>
                  <a:srgbClr val="0070C0"/>
                </a:solidFill>
              </a:rPr>
              <a:t>able</a:t>
            </a:r>
            <a:r>
              <a:rPr lang="de-DE" sz="2400" dirty="0">
                <a:solidFill>
                  <a:srgbClr val="0070C0"/>
                </a:solidFill>
              </a:rPr>
              <a:t> </a:t>
            </a:r>
            <a:r>
              <a:rPr lang="pl-PL" sz="2400" dirty="0">
                <a:solidFill>
                  <a:srgbClr val="0070C0"/>
                </a:solidFill>
              </a:rPr>
              <a:t>to respond on issues</a:t>
            </a:r>
          </a:p>
          <a:p>
            <a:pPr>
              <a:spcAft>
                <a:spcPts val="1200"/>
              </a:spcAft>
              <a:buClr>
                <a:srgbClr val="A2000C"/>
              </a:buClr>
              <a:buSzPct val="130000"/>
            </a:pPr>
            <a:r>
              <a:rPr lang="en-US" sz="2400" dirty="0">
                <a:solidFill>
                  <a:srgbClr val="0070C0"/>
                </a:solidFill>
              </a:rPr>
              <a:t>The late completion of TA procedures results to a risk for the national authorization</a:t>
            </a:r>
            <a:endParaRPr lang="en-GB" sz="2400" dirty="0">
              <a:solidFill>
                <a:srgbClr val="0070C0"/>
              </a:solidFill>
            </a:endParaRPr>
          </a:p>
          <a:p>
            <a:pPr lvl="1"/>
            <a:endParaRPr lang="en-GB" dirty="0"/>
          </a:p>
          <a:p>
            <a:pPr>
              <a:buFont typeface="Wingdings" panose="05000000000000000000" pitchFamily="2" charset="2"/>
              <a:buChar char="§"/>
            </a:pPr>
            <a:endParaRPr lang="en-GB" dirty="0"/>
          </a:p>
          <a:p>
            <a:pPr marL="0" indent="0">
              <a:buNone/>
            </a:pPr>
            <a:endParaRPr lang="en-GB" dirty="0"/>
          </a:p>
        </p:txBody>
      </p:sp>
    </p:spTree>
    <p:extLst>
      <p:ext uri="{BB962C8B-B14F-4D97-AF65-F5344CB8AC3E}">
        <p14:creationId xmlns:p14="http://schemas.microsoft.com/office/powerpoint/2010/main" val="308330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771650" y="1735668"/>
            <a:ext cx="8829675" cy="736070"/>
          </a:xfrm>
        </p:spPr>
        <p:txBody>
          <a:bodyPr/>
          <a:lstStyle/>
          <a:p>
            <a:r>
              <a:rPr lang="de-DE" dirty="0" err="1"/>
              <a:t>Differences</a:t>
            </a:r>
            <a:endParaRPr lang="en-GB" dirty="0"/>
          </a:p>
        </p:txBody>
      </p:sp>
      <p:sp>
        <p:nvSpPr>
          <p:cNvPr id="8" name="Espace réservé du texte 7"/>
          <p:cNvSpPr>
            <a:spLocks noGrp="1"/>
          </p:cNvSpPr>
          <p:nvPr>
            <p:ph type="body" idx="13"/>
          </p:nvPr>
        </p:nvSpPr>
        <p:spPr/>
        <p:txBody>
          <a:bodyPr/>
          <a:lstStyle/>
          <a:p>
            <a:pPr algn="ctr"/>
            <a:r>
              <a:rPr lang="de-DE" dirty="0"/>
              <a:t>3</a:t>
            </a:r>
            <a:endParaRPr lang="en-GB" dirty="0"/>
          </a:p>
        </p:txBody>
      </p:sp>
      <p:sp>
        <p:nvSpPr>
          <p:cNvPr id="9" name="Espace réservé du texte 8"/>
          <p:cNvSpPr>
            <a:spLocks noGrp="1"/>
          </p:cNvSpPr>
          <p:nvPr>
            <p:ph type="body" idx="14"/>
          </p:nvPr>
        </p:nvSpPr>
        <p:spPr>
          <a:xfrm>
            <a:off x="1771650" y="2602310"/>
            <a:ext cx="8667750" cy="1910696"/>
          </a:xfrm>
        </p:spPr>
        <p:txBody>
          <a:bodyPr/>
          <a:lstStyle/>
          <a:p>
            <a:r>
              <a:rPr lang="de-DE" dirty="0" err="1"/>
              <a:t>Directive</a:t>
            </a:r>
            <a:r>
              <a:rPr lang="de-DE" dirty="0"/>
              <a:t> 2016/797 and </a:t>
            </a:r>
            <a:r>
              <a:rPr lang="de-DE" dirty="0" err="1"/>
              <a:t>the</a:t>
            </a:r>
            <a:r>
              <a:rPr lang="de-DE" dirty="0"/>
              <a:t> real Trackside Approval </a:t>
            </a:r>
            <a:r>
              <a:rPr lang="de-DE" dirty="0" err="1"/>
              <a:t>procedure</a:t>
            </a:r>
            <a:endParaRPr lang="pl-PL" dirty="0"/>
          </a:p>
          <a:p>
            <a:pPr marL="800100" lvl="1" indent="-342900">
              <a:buFont typeface="Arial" panose="020B0604020202020204" pitchFamily="34" charset="0"/>
              <a:buChar char="•"/>
            </a:pPr>
            <a:r>
              <a:rPr lang="pl-PL" dirty="0"/>
              <a:t>	</a:t>
            </a:r>
            <a:r>
              <a:rPr lang="de-DE" dirty="0"/>
              <a:t>Art. 19, </a:t>
            </a:r>
            <a:r>
              <a:rPr lang="de-DE" dirty="0" err="1"/>
              <a:t>Directive</a:t>
            </a:r>
            <a:r>
              <a:rPr lang="de-DE" dirty="0"/>
              <a:t> 2016/797 </a:t>
            </a:r>
            <a:endParaRPr lang="pl-PL" dirty="0"/>
          </a:p>
          <a:p>
            <a:pPr marL="800100" lvl="1" indent="-342900">
              <a:buFont typeface="Arial" panose="020B0604020202020204" pitchFamily="34" charset="0"/>
              <a:buChar char="•"/>
            </a:pPr>
            <a:r>
              <a:rPr lang="pl-PL" dirty="0"/>
              <a:t>	</a:t>
            </a:r>
            <a:r>
              <a:rPr lang="de-DE" dirty="0"/>
              <a:t>Real </a:t>
            </a:r>
            <a:r>
              <a:rPr lang="de-DE" dirty="0" err="1"/>
              <a:t>workflow</a:t>
            </a:r>
            <a:endParaRPr lang="de-DE" dirty="0"/>
          </a:p>
          <a:p>
            <a:pPr marL="895350" lvl="1" indent="-438150">
              <a:buFont typeface="Arial" panose="020B0604020202020204" pitchFamily="34" charset="0"/>
              <a:buChar char="•"/>
            </a:pPr>
            <a:r>
              <a:rPr lang="de-DE" dirty="0"/>
              <a:t>Provision </a:t>
            </a:r>
            <a:r>
              <a:rPr lang="de-DE" dirty="0" err="1"/>
              <a:t>of</a:t>
            </a:r>
            <a:r>
              <a:rPr lang="de-DE" dirty="0"/>
              <a:t> </a:t>
            </a:r>
            <a:r>
              <a:rPr lang="de-DE" dirty="0" err="1"/>
              <a:t>the</a:t>
            </a:r>
            <a:r>
              <a:rPr lang="de-DE" dirty="0"/>
              <a:t> </a:t>
            </a:r>
            <a:r>
              <a:rPr lang="de-DE" dirty="0" err="1"/>
              <a:t>reference</a:t>
            </a:r>
            <a:r>
              <a:rPr lang="de-DE" dirty="0"/>
              <a:t> </a:t>
            </a:r>
            <a:r>
              <a:rPr lang="de-DE" dirty="0" err="1"/>
              <a:t>documents</a:t>
            </a:r>
            <a:endParaRPr lang="de-DE" dirty="0"/>
          </a:p>
          <a:p>
            <a:pPr marL="80010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42312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17243B12-3AAC-A66B-5D0B-AE145C48316C}"/>
              </a:ext>
            </a:extLst>
          </p:cNvPr>
          <p:cNvSpPr txBox="1">
            <a:spLocks/>
          </p:cNvSpPr>
          <p:nvPr/>
        </p:nvSpPr>
        <p:spPr>
          <a:xfrm>
            <a:off x="331714" y="359210"/>
            <a:ext cx="9236829" cy="774111"/>
          </a:xfrm>
          <a:prstGeom prst="rect">
            <a:avLst/>
          </a:prstGeom>
        </p:spPr>
        <p:txBody>
          <a:bodyPr anchor="t"/>
          <a:lstStyle>
            <a:lvl1pPr marL="0" indent="0" algn="l" defTabSz="457200" rtl="0" eaLnBrk="1" latinLnBrk="0" hangingPunct="1">
              <a:spcBef>
                <a:spcPct val="20000"/>
              </a:spcBef>
              <a:buFont typeface="Arial"/>
              <a:buNone/>
              <a:defRPr sz="3400" b="1" kern="1200" baseline="0">
                <a:solidFill>
                  <a:schemeClr val="accent6"/>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de-DE" dirty="0"/>
              <a:t>Art. 19, </a:t>
            </a:r>
            <a:r>
              <a:rPr lang="de-DE" dirty="0" err="1"/>
              <a:t>Directive</a:t>
            </a:r>
            <a:r>
              <a:rPr lang="de-DE" dirty="0"/>
              <a:t> (EU) 2016/797</a:t>
            </a:r>
            <a:endParaRPr lang="en-GB" dirty="0"/>
          </a:p>
        </p:txBody>
      </p:sp>
      <p:grpSp>
        <p:nvGrpSpPr>
          <p:cNvPr id="4" name="Gruppo 1">
            <a:extLst>
              <a:ext uri="{FF2B5EF4-FFF2-40B4-BE49-F238E27FC236}">
                <a16:creationId xmlns:a16="http://schemas.microsoft.com/office/drawing/2014/main" id="{BA88E2B3-6EA0-75B3-6082-A46EF3D63442}"/>
              </a:ext>
            </a:extLst>
          </p:cNvPr>
          <p:cNvGrpSpPr/>
          <p:nvPr/>
        </p:nvGrpSpPr>
        <p:grpSpPr>
          <a:xfrm>
            <a:off x="549785" y="1335472"/>
            <a:ext cx="6554115" cy="5163318"/>
            <a:chOff x="2818942" y="1295417"/>
            <a:chExt cx="6554115" cy="5163318"/>
          </a:xfrm>
        </p:grpSpPr>
        <p:pic>
          <p:nvPicPr>
            <p:cNvPr id="5" name="Immagine 5">
              <a:extLst>
                <a:ext uri="{FF2B5EF4-FFF2-40B4-BE49-F238E27FC236}">
                  <a16:creationId xmlns:a16="http://schemas.microsoft.com/office/drawing/2014/main" id="{18C94277-221C-EB15-69EE-D1F53FD3C759}"/>
                </a:ext>
              </a:extLst>
            </p:cNvPr>
            <p:cNvPicPr>
              <a:picLocks noChangeAspect="1"/>
            </p:cNvPicPr>
            <p:nvPr/>
          </p:nvPicPr>
          <p:blipFill>
            <a:blip r:embed="rId2"/>
            <a:stretch>
              <a:fillRect/>
            </a:stretch>
          </p:blipFill>
          <p:spPr>
            <a:xfrm>
              <a:off x="2818942" y="1295417"/>
              <a:ext cx="6554115" cy="5153744"/>
            </a:xfrm>
            <a:prstGeom prst="rect">
              <a:avLst/>
            </a:prstGeom>
          </p:spPr>
        </p:pic>
        <p:sp>
          <p:nvSpPr>
            <p:cNvPr id="6" name="Rettangolo 4">
              <a:extLst>
                <a:ext uri="{FF2B5EF4-FFF2-40B4-BE49-F238E27FC236}">
                  <a16:creationId xmlns:a16="http://schemas.microsoft.com/office/drawing/2014/main" id="{DF186B6F-5BAD-281E-D2B0-D8F75337BFDD}"/>
                </a:ext>
              </a:extLst>
            </p:cNvPr>
            <p:cNvSpPr/>
            <p:nvPr/>
          </p:nvSpPr>
          <p:spPr>
            <a:xfrm>
              <a:off x="2946339" y="5944509"/>
              <a:ext cx="6284150" cy="514226"/>
            </a:xfrm>
            <a:prstGeom prst="rect">
              <a:avLst/>
            </a:prstGeom>
            <a:solidFill>
              <a:srgbClr val="DC002E">
                <a:lumMod val="60000"/>
                <a:lumOff val="40000"/>
                <a:alpha val="32000"/>
              </a:srgbClr>
            </a:solidFill>
            <a:ln w="12700" cap="flat" cmpd="sng" algn="ctr">
              <a:solidFill>
                <a:srgbClr val="DC002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8" name="Rettangolo con angoli arrotondati 2">
            <a:extLst>
              <a:ext uri="{FF2B5EF4-FFF2-40B4-BE49-F238E27FC236}">
                <a16:creationId xmlns:a16="http://schemas.microsoft.com/office/drawing/2014/main" id="{C796E013-783A-BAF6-2545-4AA1D36EED79}"/>
              </a:ext>
            </a:extLst>
          </p:cNvPr>
          <p:cNvSpPr/>
          <p:nvPr/>
        </p:nvSpPr>
        <p:spPr>
          <a:xfrm>
            <a:off x="7833619" y="3352800"/>
            <a:ext cx="3944203" cy="2301380"/>
          </a:xfrm>
          <a:prstGeom prst="roundRect">
            <a:avLst/>
          </a:prstGeom>
          <a:solidFill>
            <a:srgbClr val="0070C0">
              <a:alpha val="40000"/>
            </a:srgbClr>
          </a:solidFill>
          <a:ln w="12700" cap="flat" cmpd="sng" algn="ctr">
            <a:solidFill>
              <a:srgbClr val="DC002E">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We</a:t>
            </a:r>
            <a:r>
              <a:rPr kumimoji="0" lang="it-IT"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propose to </a:t>
            </a:r>
            <a:r>
              <a:rPr kumimoji="0" lang="it-IT" sz="14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optimize</a:t>
            </a:r>
            <a:r>
              <a:rPr kumimoji="0" lang="it-IT"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the </a:t>
            </a:r>
            <a:r>
              <a:rPr kumimoji="0" lang="it-IT" sz="1400" b="0"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rPr>
              <a:t>process</a:t>
            </a:r>
            <a:r>
              <a:rPr kumimoji="0" lang="it-IT"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by </a:t>
            </a:r>
            <a:r>
              <a:rPr kumimoji="0" lang="en-US"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giving the possibility to applicants to close the Trackside Approval at the early stages of the projects (e.g.by using Tender docs). </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The whole proces</a:t>
            </a:r>
            <a:r>
              <a:rPr kumimoji="0" lang="de-DE"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s</a:t>
            </a:r>
            <a:r>
              <a:rPr kumimoji="0" lang="cs-CZ"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should be focused solely on interoperabilty</a:t>
            </a:r>
            <a:r>
              <a:rPr lang="cs-CZ" sz="1400" kern="0" dirty="0">
                <a:solidFill>
                  <a:srgbClr val="002060"/>
                </a:solidFill>
                <a:latin typeface="Verdana" panose="020B0604030504040204" pitchFamily="34" charset="0"/>
                <a:ea typeface="Verdana" panose="020B0604030504040204" pitchFamily="34" charset="0"/>
              </a:rPr>
              <a:t> – </a:t>
            </a:r>
            <a:r>
              <a:rPr lang="cs-CZ" sz="1400" kern="0" dirty="0" err="1">
                <a:solidFill>
                  <a:srgbClr val="002060"/>
                </a:solidFill>
                <a:latin typeface="Verdana" panose="020B0604030504040204" pitchFamily="34" charset="0"/>
                <a:ea typeface="Verdana" panose="020B0604030504040204" pitchFamily="34" charset="0"/>
              </a:rPr>
              <a:t>compatibilty</a:t>
            </a:r>
            <a:r>
              <a:rPr lang="cs-CZ" sz="1400" kern="0" dirty="0">
                <a:solidFill>
                  <a:srgbClr val="002060"/>
                </a:solidFill>
                <a:latin typeface="Verdana" panose="020B0604030504040204" pitchFamily="34" charset="0"/>
                <a:ea typeface="Verdana" panose="020B0604030504040204" pitchFamily="34" charset="0"/>
              </a:rPr>
              <a:t> </a:t>
            </a:r>
            <a:r>
              <a:rPr lang="cs-CZ" sz="1400" kern="0" dirty="0" err="1">
                <a:solidFill>
                  <a:srgbClr val="002060"/>
                </a:solidFill>
                <a:latin typeface="Verdana" panose="020B0604030504040204" pitchFamily="34" charset="0"/>
                <a:ea typeface="Verdana" panose="020B0604030504040204" pitchFamily="34" charset="0"/>
              </a:rPr>
              <a:t>between</a:t>
            </a:r>
            <a:r>
              <a:rPr lang="cs-CZ" sz="1400" kern="0" dirty="0">
                <a:solidFill>
                  <a:srgbClr val="002060"/>
                </a:solidFill>
                <a:latin typeface="Verdana" panose="020B0604030504040204" pitchFamily="34" charset="0"/>
                <a:ea typeface="Verdana" panose="020B0604030504040204" pitchFamily="34" charset="0"/>
              </a:rPr>
              <a:t> trackside and </a:t>
            </a:r>
            <a:r>
              <a:rPr lang="cs-CZ" sz="1400" kern="0" dirty="0" err="1">
                <a:solidFill>
                  <a:srgbClr val="002060"/>
                </a:solidFill>
                <a:latin typeface="Verdana" panose="020B0604030504040204" pitchFamily="34" charset="0"/>
                <a:ea typeface="Verdana" panose="020B0604030504040204" pitchFamily="34" charset="0"/>
              </a:rPr>
              <a:t>onboards</a:t>
            </a:r>
            <a:r>
              <a:rPr lang="cs-CZ" sz="1400" kern="0" dirty="0">
                <a:solidFill>
                  <a:srgbClr val="002060"/>
                </a:solidFill>
                <a:latin typeface="Verdana" panose="020B0604030504040204" pitchFamily="34" charset="0"/>
                <a:ea typeface="Verdana" panose="020B0604030504040204" pitchFamily="34" charset="0"/>
              </a:rPr>
              <a:t>.</a:t>
            </a:r>
            <a:endParaRPr kumimoji="0" lang="it-IT" sz="1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
        <p:nvSpPr>
          <p:cNvPr id="2" name="Rettangolo 4">
            <a:extLst>
              <a:ext uri="{FF2B5EF4-FFF2-40B4-BE49-F238E27FC236}">
                <a16:creationId xmlns:a16="http://schemas.microsoft.com/office/drawing/2014/main" id="{8D0771B7-B967-44C1-984B-858B42A162FB}"/>
              </a:ext>
            </a:extLst>
          </p:cNvPr>
          <p:cNvSpPr/>
          <p:nvPr/>
        </p:nvSpPr>
        <p:spPr>
          <a:xfrm>
            <a:off x="677181" y="2389166"/>
            <a:ext cx="6220665" cy="639170"/>
          </a:xfrm>
          <a:prstGeom prst="rect">
            <a:avLst/>
          </a:prstGeom>
          <a:solidFill>
            <a:srgbClr val="DC002E">
              <a:lumMod val="60000"/>
              <a:lumOff val="40000"/>
              <a:alpha val="32000"/>
            </a:srgbClr>
          </a:solidFill>
          <a:ln w="12700" cap="flat" cmpd="sng" algn="ctr">
            <a:solidFill>
              <a:srgbClr val="DC002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8" name="Gerade Verbindung mit Pfeil 17">
            <a:extLst>
              <a:ext uri="{FF2B5EF4-FFF2-40B4-BE49-F238E27FC236}">
                <a16:creationId xmlns:a16="http://schemas.microsoft.com/office/drawing/2014/main" id="{748EC24F-DBE4-7ADD-4481-08813161D9D6}"/>
              </a:ext>
            </a:extLst>
          </p:cNvPr>
          <p:cNvCxnSpPr>
            <a:cxnSpLocks/>
            <a:stCxn id="8" idx="1"/>
            <a:endCxn id="6" idx="3"/>
          </p:cNvCxnSpPr>
          <p:nvPr/>
        </p:nvCxnSpPr>
        <p:spPr>
          <a:xfrm flipH="1">
            <a:off x="6961332" y="4503490"/>
            <a:ext cx="872287" cy="1738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Gerade Verbindung mit Pfeil 19">
            <a:extLst>
              <a:ext uri="{FF2B5EF4-FFF2-40B4-BE49-F238E27FC236}">
                <a16:creationId xmlns:a16="http://schemas.microsoft.com/office/drawing/2014/main" id="{BFFC8D81-43B9-DC22-B1B4-6895090CA703}"/>
              </a:ext>
            </a:extLst>
          </p:cNvPr>
          <p:cNvCxnSpPr>
            <a:cxnSpLocks/>
            <a:stCxn id="8" idx="1"/>
            <a:endCxn id="2" idx="3"/>
          </p:cNvCxnSpPr>
          <p:nvPr/>
        </p:nvCxnSpPr>
        <p:spPr>
          <a:xfrm flipH="1" flipV="1">
            <a:off x="6897846" y="2708751"/>
            <a:ext cx="935773" cy="17947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96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FBA3938-1C46-AC35-20D7-5800B7FA0B29}"/>
              </a:ext>
            </a:extLst>
          </p:cNvPr>
          <p:cNvSpPr>
            <a:spLocks noGrp="1"/>
          </p:cNvSpPr>
          <p:nvPr>
            <p:ph type="body" idx="13"/>
          </p:nvPr>
        </p:nvSpPr>
        <p:spPr>
          <a:xfrm>
            <a:off x="331714" y="211727"/>
            <a:ext cx="9236829" cy="774111"/>
          </a:xfrm>
        </p:spPr>
        <p:txBody>
          <a:bodyPr/>
          <a:lstStyle/>
          <a:p>
            <a:r>
              <a:rPr lang="de-DE" dirty="0"/>
              <a:t>Real </a:t>
            </a:r>
            <a:r>
              <a:rPr lang="de-DE" dirty="0" err="1"/>
              <a:t>workflow</a:t>
            </a:r>
            <a:r>
              <a:rPr lang="de-DE" dirty="0"/>
              <a:t>, </a:t>
            </a:r>
            <a:r>
              <a:rPr lang="de-DE" dirty="0" err="1"/>
              <a:t>example</a:t>
            </a:r>
            <a:r>
              <a:rPr lang="de-DE" dirty="0"/>
              <a:t> RFI</a:t>
            </a:r>
            <a:endParaRPr lang="en-GB" dirty="0"/>
          </a:p>
        </p:txBody>
      </p:sp>
      <p:sp>
        <p:nvSpPr>
          <p:cNvPr id="4" name="Rettangolo arrotondato 6">
            <a:extLst>
              <a:ext uri="{FF2B5EF4-FFF2-40B4-BE49-F238E27FC236}">
                <a16:creationId xmlns:a16="http://schemas.microsoft.com/office/drawing/2014/main" id="{C58832A6-29F2-E96A-D574-0DEA882360F8}"/>
              </a:ext>
            </a:extLst>
          </p:cNvPr>
          <p:cNvSpPr/>
          <p:nvPr/>
        </p:nvSpPr>
        <p:spPr>
          <a:xfrm>
            <a:off x="319477" y="3900933"/>
            <a:ext cx="11461158" cy="106915"/>
          </a:xfrm>
          <a:prstGeom prst="roundRect">
            <a:avLst/>
          </a:prstGeom>
          <a:solidFill>
            <a:srgbClr val="FFFFFF">
              <a:lumMod val="75000"/>
            </a:srgbClr>
          </a:solid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 name="Gruppo 7">
            <a:extLst>
              <a:ext uri="{FF2B5EF4-FFF2-40B4-BE49-F238E27FC236}">
                <a16:creationId xmlns:a16="http://schemas.microsoft.com/office/drawing/2014/main" id="{93870584-A5FB-30C9-02D6-979BF940694C}"/>
              </a:ext>
            </a:extLst>
          </p:cNvPr>
          <p:cNvGrpSpPr/>
          <p:nvPr/>
        </p:nvGrpSpPr>
        <p:grpSpPr>
          <a:xfrm>
            <a:off x="319477" y="2514214"/>
            <a:ext cx="699164" cy="1735310"/>
            <a:chOff x="1118366" y="1878999"/>
            <a:chExt cx="270973" cy="1949775"/>
          </a:xfrm>
          <a:solidFill>
            <a:srgbClr val="006666"/>
          </a:solidFill>
        </p:grpSpPr>
        <p:cxnSp>
          <p:nvCxnSpPr>
            <p:cNvPr id="6" name="OTLSHAPE_M_c05f7ef17fee4c328f73e36c8855fd77_Connector1">
              <a:extLst>
                <a:ext uri="{FF2B5EF4-FFF2-40B4-BE49-F238E27FC236}">
                  <a16:creationId xmlns:a16="http://schemas.microsoft.com/office/drawing/2014/main" id="{2ACBDF24-F6DA-3175-329C-7687D0B8AB0C}"/>
                </a:ext>
              </a:extLst>
            </p:cNvPr>
            <p:cNvCxnSpPr>
              <a:cxnSpLocks noChangeShapeType="1"/>
            </p:cNvCxnSpPr>
            <p:nvPr>
              <p:custDataLst>
                <p:tags r:id="rId19"/>
              </p:custDataLst>
            </p:nvPr>
          </p:nvCxnSpPr>
          <p:spPr bwMode="auto">
            <a:xfrm flipH="1">
              <a:off x="1224238" y="1943551"/>
              <a:ext cx="1" cy="1728000"/>
            </a:xfrm>
            <a:prstGeom prst="line">
              <a:avLst/>
            </a:prstGeom>
            <a:grpFill/>
            <a:ln w="9525" algn="ctr">
              <a:solidFill>
                <a:srgbClr val="006666"/>
              </a:solidFill>
              <a:round/>
              <a:headEnd/>
              <a:tailEnd/>
            </a:ln>
          </p:spPr>
        </p:cxnSp>
        <p:sp>
          <p:nvSpPr>
            <p:cNvPr id="7" name="OTLSHAPE_T_3cb72911ca4b413780b8980554b70d44_Shape">
              <a:extLst>
                <a:ext uri="{FF2B5EF4-FFF2-40B4-BE49-F238E27FC236}">
                  <a16:creationId xmlns:a16="http://schemas.microsoft.com/office/drawing/2014/main" id="{590296DF-6901-FF0D-F5BF-096AD86D25CE}"/>
                </a:ext>
              </a:extLst>
            </p:cNvPr>
            <p:cNvSpPr/>
            <p:nvPr>
              <p:custDataLst>
                <p:tags r:id="rId20"/>
              </p:custDataLst>
            </p:nvPr>
          </p:nvSpPr>
          <p:spPr>
            <a:xfrm>
              <a:off x="1118366" y="3612774"/>
              <a:ext cx="211744" cy="216000"/>
            </a:xfrm>
            <a:prstGeom prst="roundRect">
              <a:avLst>
                <a:gd name="adj" fmla="val 100000"/>
              </a:avLst>
            </a:prstGeom>
            <a:grpFill/>
            <a:ln w="25400" cap="flat" cmpd="sng" algn="ctr">
              <a:solidFill>
                <a:srgbClr val="006666"/>
              </a:solid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sp>
          <p:nvSpPr>
            <p:cNvPr id="8" name="OTLSHAPE_M_c05f7ef17fee4c328f73e36c8855fd77_Shape">
              <a:extLst>
                <a:ext uri="{FF2B5EF4-FFF2-40B4-BE49-F238E27FC236}">
                  <a16:creationId xmlns:a16="http://schemas.microsoft.com/office/drawing/2014/main" id="{0587B088-2EBA-9594-5178-47367E7B5107}"/>
                </a:ext>
              </a:extLst>
            </p:cNvPr>
            <p:cNvSpPr/>
            <p:nvPr>
              <p:custDataLst>
                <p:tags r:id="rId21"/>
              </p:custDataLst>
            </p:nvPr>
          </p:nvSpPr>
          <p:spPr>
            <a:xfrm rot="16200000">
              <a:off x="1225865" y="1877373"/>
              <a:ext cx="161847" cy="165100"/>
            </a:xfrm>
            <a:prstGeom prst="flowChartMerge">
              <a:avLst/>
            </a:prstGeom>
            <a:grpFill/>
            <a:ln w="25400" cap="flat" cmpd="sng" algn="ctr">
              <a:solidFill>
                <a:srgbClr val="006666"/>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grpSp>
      <p:sp>
        <p:nvSpPr>
          <p:cNvPr id="9" name="Rettangolo arrotondato 11">
            <a:extLst>
              <a:ext uri="{FF2B5EF4-FFF2-40B4-BE49-F238E27FC236}">
                <a16:creationId xmlns:a16="http://schemas.microsoft.com/office/drawing/2014/main" id="{2DE6CEA6-6232-1D46-B646-BA75156BE855}"/>
              </a:ext>
            </a:extLst>
          </p:cNvPr>
          <p:cNvSpPr/>
          <p:nvPr/>
        </p:nvSpPr>
        <p:spPr>
          <a:xfrm>
            <a:off x="243870" y="1414429"/>
            <a:ext cx="1435680" cy="959856"/>
          </a:xfrm>
          <a:prstGeom prst="roundRect">
            <a:avLst/>
          </a:prstGeom>
          <a:solidFill>
            <a:srgbClr val="DC002E"/>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Initial</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Engagement </a:t>
            </a:r>
            <a:r>
              <a:rPr kumimoji="0" lang="it-IT" sz="1100" b="0" i="0" u="none" strike="noStrike" kern="0" cap="none" spc="0" normalizeH="0" baseline="0" noProof="0">
                <a:ln>
                  <a:noFill/>
                </a:ln>
                <a:solidFill>
                  <a:srgbClr val="FFFFFF"/>
                </a:solidFill>
                <a:effectLst/>
                <a:uLnTx/>
                <a:uFillTx/>
                <a:latin typeface="Calibri" panose="020F0502020204030204"/>
                <a:ea typeface="+mn-ea"/>
                <a:cs typeface="+mn-cs"/>
              </a:rPr>
              <a:t>(</a:t>
            </a:r>
            <a:r>
              <a:rPr kumimoji="0" lang="it-IT" sz="1100" b="0" i="0" u="none" strike="noStrike" kern="0" cap="none" spc="0" normalizeH="0" baseline="0" noProof="0" err="1">
                <a:ln>
                  <a:noFill/>
                </a:ln>
                <a:solidFill>
                  <a:srgbClr val="FFFFFF"/>
                </a:solidFill>
                <a:effectLst/>
                <a:uLnTx/>
                <a:uFillTx/>
                <a:latin typeface="Calibri" panose="020F0502020204030204"/>
                <a:ea typeface="+mn-ea"/>
                <a:cs typeface="+mn-cs"/>
              </a:rPr>
              <a:t>not</a:t>
            </a:r>
            <a:r>
              <a:rPr kumimoji="0" lang="it-IT" sz="1100" b="0" i="0" u="none" strike="noStrike" kern="0" cap="none" spc="0" normalizeH="0" baseline="0" noProof="0">
                <a:ln>
                  <a:noFill/>
                </a:ln>
                <a:solidFill>
                  <a:srgbClr val="FFFFFF"/>
                </a:solidFill>
                <a:effectLst/>
                <a:uLnTx/>
                <a:uFillTx/>
                <a:latin typeface="Calibri" panose="020F0502020204030204"/>
                <a:ea typeface="+mn-ea"/>
                <a:cs typeface="+mn-cs"/>
              </a:rPr>
              <a:t> </a:t>
            </a:r>
            <a:r>
              <a:rPr kumimoji="0" lang="it-IT" sz="1100" b="0" i="0" u="none" strike="noStrike" kern="0" cap="none" spc="0" normalizeH="0" baseline="0" noProof="0" err="1">
                <a:ln>
                  <a:noFill/>
                </a:ln>
                <a:solidFill>
                  <a:srgbClr val="FFFFFF"/>
                </a:solidFill>
                <a:effectLst/>
                <a:uLnTx/>
                <a:uFillTx/>
                <a:latin typeface="Calibri" panose="020F0502020204030204"/>
                <a:ea typeface="+mn-ea"/>
                <a:cs typeface="+mn-cs"/>
              </a:rPr>
              <a:t>mandatory</a:t>
            </a:r>
            <a:r>
              <a:rPr kumimoji="0" lang="it-IT" sz="1100" b="0" i="0" u="none" strike="noStrike" kern="0" cap="none" spc="0" normalizeH="0" baseline="0" noProof="0">
                <a:ln>
                  <a:noFill/>
                </a:ln>
                <a:solidFill>
                  <a:srgbClr val="FFFFFF"/>
                </a:solidFill>
                <a:effectLst/>
                <a:uLnTx/>
                <a:uFillTx/>
                <a:latin typeface="Calibri" panose="020F0502020204030204"/>
                <a:ea typeface="+mn-ea"/>
                <a:cs typeface="+mn-cs"/>
              </a:rPr>
              <a:t> </a:t>
            </a:r>
            <a:r>
              <a:rPr kumimoji="0" lang="it-IT" sz="1100" b="0" i="0" u="none" strike="noStrike" kern="0" cap="none" spc="0" normalizeH="0" baseline="0" noProof="0" err="1">
                <a:ln>
                  <a:noFill/>
                </a:ln>
                <a:solidFill>
                  <a:srgbClr val="FFFFFF"/>
                </a:solidFill>
                <a:effectLst/>
                <a:uLnTx/>
                <a:uFillTx/>
                <a:latin typeface="Calibri" panose="020F0502020204030204"/>
                <a:ea typeface="+mn-ea"/>
                <a:cs typeface="+mn-cs"/>
              </a:rPr>
              <a:t>but</a:t>
            </a:r>
            <a:r>
              <a:rPr kumimoji="0" lang="it-IT" sz="1100" b="0" i="0" u="none" strike="noStrike" kern="0" cap="none" spc="0" normalizeH="0" baseline="0" noProof="0">
                <a:ln>
                  <a:noFill/>
                </a:ln>
                <a:solidFill>
                  <a:srgbClr val="FFFFFF"/>
                </a:solidFill>
                <a:effectLst/>
                <a:uLnTx/>
                <a:uFillTx/>
                <a:latin typeface="Calibri" panose="020F0502020204030204"/>
                <a:ea typeface="+mn-ea"/>
                <a:cs typeface="+mn-cs"/>
              </a:rPr>
              <a:t> </a:t>
            </a:r>
            <a:r>
              <a:rPr kumimoji="0" lang="it-IT" sz="1100" b="0" i="0" u="none" strike="noStrike" kern="0" cap="none" spc="0" normalizeH="0" baseline="0" noProof="0" err="1">
                <a:ln>
                  <a:noFill/>
                </a:ln>
                <a:solidFill>
                  <a:srgbClr val="FFFFFF"/>
                </a:solidFill>
                <a:effectLst/>
                <a:uLnTx/>
                <a:uFillTx/>
                <a:latin typeface="Calibri" panose="020F0502020204030204"/>
                <a:ea typeface="+mn-ea"/>
                <a:cs typeface="+mn-cs"/>
              </a:rPr>
              <a:t>recommanded</a:t>
            </a:r>
            <a:r>
              <a:rPr kumimoji="0" lang="it-IT" sz="1100" b="0" i="0" u="none" strike="noStrike" kern="0" cap="none" spc="0" normalizeH="0" baseline="0" noProof="0">
                <a:ln>
                  <a:noFill/>
                </a:ln>
                <a:solidFill>
                  <a:srgbClr val="FFFFFF"/>
                </a:solidFill>
                <a:effectLst/>
                <a:uLnTx/>
                <a:uFillTx/>
                <a:latin typeface="Calibri" panose="020F0502020204030204"/>
                <a:ea typeface="+mn-ea"/>
                <a:cs typeface="+mn-cs"/>
              </a:rPr>
              <a:t>) for the </a:t>
            </a:r>
            <a:r>
              <a:rPr kumimoji="0" lang="it-IT" sz="1100" b="0" i="0" u="none" strike="noStrike" kern="0" cap="none" spc="0" normalizeH="0" baseline="0" noProof="0" err="1">
                <a:ln>
                  <a:noFill/>
                </a:ln>
                <a:solidFill>
                  <a:srgbClr val="FFFFFF"/>
                </a:solidFill>
                <a:effectLst/>
                <a:uLnTx/>
                <a:uFillTx/>
                <a:latin typeface="Calibri" panose="020F0502020204030204"/>
                <a:ea typeface="+mn-ea"/>
                <a:cs typeface="+mn-cs"/>
              </a:rPr>
              <a:t>definition</a:t>
            </a:r>
            <a:r>
              <a:rPr kumimoji="0" lang="it-IT" sz="1100" b="0" i="0" u="none" strike="noStrike" kern="0" cap="none" spc="0" normalizeH="0" baseline="0" noProof="0">
                <a:ln>
                  <a:noFill/>
                </a:ln>
                <a:solidFill>
                  <a:srgbClr val="FFFFFF"/>
                </a:solidFill>
                <a:effectLst/>
                <a:uLnTx/>
                <a:uFillTx/>
                <a:latin typeface="Calibri" panose="020F0502020204030204"/>
                <a:ea typeface="+mn-ea"/>
                <a:cs typeface="+mn-cs"/>
              </a:rPr>
              <a:t> of the Deadline</a:t>
            </a:r>
            <a:endParaRPr kumimoji="0" lang="it-IT" sz="1100" b="1"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o 12">
            <a:extLst>
              <a:ext uri="{FF2B5EF4-FFF2-40B4-BE49-F238E27FC236}">
                <a16:creationId xmlns:a16="http://schemas.microsoft.com/office/drawing/2014/main" id="{FE006078-E890-EF45-0B46-473C124ECC9B}"/>
              </a:ext>
            </a:extLst>
          </p:cNvPr>
          <p:cNvGrpSpPr/>
          <p:nvPr/>
        </p:nvGrpSpPr>
        <p:grpSpPr>
          <a:xfrm>
            <a:off x="1634945" y="2514213"/>
            <a:ext cx="699164" cy="1735310"/>
            <a:chOff x="1118366" y="1878999"/>
            <a:chExt cx="270973" cy="1949775"/>
          </a:xfrm>
          <a:solidFill>
            <a:srgbClr val="006666"/>
          </a:solidFill>
        </p:grpSpPr>
        <p:cxnSp>
          <p:nvCxnSpPr>
            <p:cNvPr id="11" name="OTLSHAPE_M_c05f7ef17fee4c328f73e36c8855fd77_Connector1">
              <a:extLst>
                <a:ext uri="{FF2B5EF4-FFF2-40B4-BE49-F238E27FC236}">
                  <a16:creationId xmlns:a16="http://schemas.microsoft.com/office/drawing/2014/main" id="{7A421B39-70E3-F20B-5844-EA9451B2B96E}"/>
                </a:ext>
              </a:extLst>
            </p:cNvPr>
            <p:cNvCxnSpPr>
              <a:cxnSpLocks noChangeShapeType="1"/>
            </p:cNvCxnSpPr>
            <p:nvPr>
              <p:custDataLst>
                <p:tags r:id="rId16"/>
              </p:custDataLst>
            </p:nvPr>
          </p:nvCxnSpPr>
          <p:spPr bwMode="auto">
            <a:xfrm flipH="1">
              <a:off x="1224238" y="1943551"/>
              <a:ext cx="1" cy="1728000"/>
            </a:xfrm>
            <a:prstGeom prst="line">
              <a:avLst/>
            </a:prstGeom>
            <a:grpFill/>
            <a:ln w="9525" algn="ctr">
              <a:solidFill>
                <a:srgbClr val="006666"/>
              </a:solidFill>
              <a:round/>
              <a:headEnd/>
              <a:tailEnd/>
            </a:ln>
          </p:spPr>
        </p:cxnSp>
        <p:sp>
          <p:nvSpPr>
            <p:cNvPr id="12" name="OTLSHAPE_T_3cb72911ca4b413780b8980554b70d44_Shape">
              <a:extLst>
                <a:ext uri="{FF2B5EF4-FFF2-40B4-BE49-F238E27FC236}">
                  <a16:creationId xmlns:a16="http://schemas.microsoft.com/office/drawing/2014/main" id="{77BC2079-C1CB-3CF9-5468-EE1930C197B9}"/>
                </a:ext>
              </a:extLst>
            </p:cNvPr>
            <p:cNvSpPr/>
            <p:nvPr>
              <p:custDataLst>
                <p:tags r:id="rId17"/>
              </p:custDataLst>
            </p:nvPr>
          </p:nvSpPr>
          <p:spPr>
            <a:xfrm>
              <a:off x="1118366" y="3612774"/>
              <a:ext cx="211744" cy="216000"/>
            </a:xfrm>
            <a:prstGeom prst="roundRect">
              <a:avLst>
                <a:gd name="adj" fmla="val 100000"/>
              </a:avLst>
            </a:prstGeom>
            <a:grpFill/>
            <a:ln w="25400" cap="flat" cmpd="sng" algn="ctr">
              <a:solidFill>
                <a:srgbClr val="006666"/>
              </a:solid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sp>
          <p:nvSpPr>
            <p:cNvPr id="13" name="OTLSHAPE_M_c05f7ef17fee4c328f73e36c8855fd77_Shape">
              <a:extLst>
                <a:ext uri="{FF2B5EF4-FFF2-40B4-BE49-F238E27FC236}">
                  <a16:creationId xmlns:a16="http://schemas.microsoft.com/office/drawing/2014/main" id="{D0CB6EF0-EB24-941F-967F-2D05256C345A}"/>
                </a:ext>
              </a:extLst>
            </p:cNvPr>
            <p:cNvSpPr/>
            <p:nvPr>
              <p:custDataLst>
                <p:tags r:id="rId18"/>
              </p:custDataLst>
            </p:nvPr>
          </p:nvSpPr>
          <p:spPr>
            <a:xfrm rot="16200000">
              <a:off x="1225865" y="1877373"/>
              <a:ext cx="161847" cy="165100"/>
            </a:xfrm>
            <a:prstGeom prst="flowChartMerge">
              <a:avLst/>
            </a:prstGeom>
            <a:grpFill/>
            <a:ln w="25400" cap="flat" cmpd="sng" algn="ctr">
              <a:solidFill>
                <a:srgbClr val="006666"/>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grpSp>
      <p:sp>
        <p:nvSpPr>
          <p:cNvPr id="14" name="Rettangolo arrotondato 16">
            <a:extLst>
              <a:ext uri="{FF2B5EF4-FFF2-40B4-BE49-F238E27FC236}">
                <a16:creationId xmlns:a16="http://schemas.microsoft.com/office/drawing/2014/main" id="{0761323C-10B5-2AF0-2061-405555031378}"/>
              </a:ext>
            </a:extLst>
          </p:cNvPr>
          <p:cNvSpPr/>
          <p:nvPr/>
        </p:nvSpPr>
        <p:spPr>
          <a:xfrm>
            <a:off x="1759677" y="1398530"/>
            <a:ext cx="1314610" cy="975754"/>
          </a:xfrm>
          <a:prstGeom prst="roundRect">
            <a:avLst/>
          </a:prstGeom>
          <a:solidFill>
            <a:srgbClr val="DC002E"/>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Uploading</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of the </a:t>
            </a: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documentation</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for </a:t>
            </a: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Trackside</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a:t>
            </a: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Approval</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(OSS)</a:t>
            </a:r>
          </a:p>
        </p:txBody>
      </p:sp>
      <p:grpSp>
        <p:nvGrpSpPr>
          <p:cNvPr id="15" name="Gruppo 17">
            <a:extLst>
              <a:ext uri="{FF2B5EF4-FFF2-40B4-BE49-F238E27FC236}">
                <a16:creationId xmlns:a16="http://schemas.microsoft.com/office/drawing/2014/main" id="{26CBB114-FB49-6516-55ED-DF60DB8D7614}"/>
              </a:ext>
            </a:extLst>
          </p:cNvPr>
          <p:cNvGrpSpPr/>
          <p:nvPr/>
        </p:nvGrpSpPr>
        <p:grpSpPr>
          <a:xfrm>
            <a:off x="3531430" y="2514213"/>
            <a:ext cx="699164" cy="1735310"/>
            <a:chOff x="1118366" y="1878999"/>
            <a:chExt cx="270973" cy="1949775"/>
          </a:xfrm>
          <a:solidFill>
            <a:srgbClr val="006666"/>
          </a:solidFill>
        </p:grpSpPr>
        <p:cxnSp>
          <p:nvCxnSpPr>
            <p:cNvPr id="16" name="OTLSHAPE_M_c05f7ef17fee4c328f73e36c8855fd77_Connector1">
              <a:extLst>
                <a:ext uri="{FF2B5EF4-FFF2-40B4-BE49-F238E27FC236}">
                  <a16:creationId xmlns:a16="http://schemas.microsoft.com/office/drawing/2014/main" id="{131091EF-24ED-48DA-2429-6969C57B9E3F}"/>
                </a:ext>
              </a:extLst>
            </p:cNvPr>
            <p:cNvCxnSpPr>
              <a:cxnSpLocks noChangeShapeType="1"/>
            </p:cNvCxnSpPr>
            <p:nvPr>
              <p:custDataLst>
                <p:tags r:id="rId13"/>
              </p:custDataLst>
            </p:nvPr>
          </p:nvCxnSpPr>
          <p:spPr bwMode="auto">
            <a:xfrm flipH="1">
              <a:off x="1224238" y="1943551"/>
              <a:ext cx="1" cy="1728000"/>
            </a:xfrm>
            <a:prstGeom prst="line">
              <a:avLst/>
            </a:prstGeom>
            <a:grpFill/>
            <a:ln w="9525" algn="ctr">
              <a:solidFill>
                <a:srgbClr val="006666"/>
              </a:solidFill>
              <a:round/>
              <a:headEnd/>
              <a:tailEnd/>
            </a:ln>
          </p:spPr>
        </p:cxnSp>
        <p:sp>
          <p:nvSpPr>
            <p:cNvPr id="17" name="OTLSHAPE_T_3cb72911ca4b413780b8980554b70d44_Shape">
              <a:extLst>
                <a:ext uri="{FF2B5EF4-FFF2-40B4-BE49-F238E27FC236}">
                  <a16:creationId xmlns:a16="http://schemas.microsoft.com/office/drawing/2014/main" id="{E135FD67-AFFE-BBC8-B6FC-8D79E51131B0}"/>
                </a:ext>
              </a:extLst>
            </p:cNvPr>
            <p:cNvSpPr/>
            <p:nvPr>
              <p:custDataLst>
                <p:tags r:id="rId14"/>
              </p:custDataLst>
            </p:nvPr>
          </p:nvSpPr>
          <p:spPr>
            <a:xfrm>
              <a:off x="1118366" y="3612774"/>
              <a:ext cx="211744" cy="216000"/>
            </a:xfrm>
            <a:prstGeom prst="roundRect">
              <a:avLst>
                <a:gd name="adj" fmla="val 100000"/>
              </a:avLst>
            </a:prstGeom>
            <a:grpFill/>
            <a:ln w="25400" cap="flat" cmpd="sng" algn="ctr">
              <a:solidFill>
                <a:srgbClr val="006666"/>
              </a:solid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sp>
          <p:nvSpPr>
            <p:cNvPr id="18" name="OTLSHAPE_M_c05f7ef17fee4c328f73e36c8855fd77_Shape">
              <a:extLst>
                <a:ext uri="{FF2B5EF4-FFF2-40B4-BE49-F238E27FC236}">
                  <a16:creationId xmlns:a16="http://schemas.microsoft.com/office/drawing/2014/main" id="{D973A048-868F-3207-726A-339EAED813A0}"/>
                </a:ext>
              </a:extLst>
            </p:cNvPr>
            <p:cNvSpPr/>
            <p:nvPr>
              <p:custDataLst>
                <p:tags r:id="rId15"/>
              </p:custDataLst>
            </p:nvPr>
          </p:nvSpPr>
          <p:spPr>
            <a:xfrm rot="16200000">
              <a:off x="1225865" y="1877373"/>
              <a:ext cx="161847" cy="165100"/>
            </a:xfrm>
            <a:prstGeom prst="flowChartMerge">
              <a:avLst/>
            </a:prstGeom>
            <a:grpFill/>
            <a:ln w="25400" cap="flat" cmpd="sng" algn="ctr">
              <a:solidFill>
                <a:srgbClr val="006666"/>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grpSp>
      <p:sp>
        <p:nvSpPr>
          <p:cNvPr id="19" name="Rettangolo arrotondato 21">
            <a:extLst>
              <a:ext uri="{FF2B5EF4-FFF2-40B4-BE49-F238E27FC236}">
                <a16:creationId xmlns:a16="http://schemas.microsoft.com/office/drawing/2014/main" id="{9ACC66AE-8D64-2255-66D7-0832D52A98C1}"/>
              </a:ext>
            </a:extLst>
          </p:cNvPr>
          <p:cNvSpPr/>
          <p:nvPr/>
        </p:nvSpPr>
        <p:spPr>
          <a:xfrm>
            <a:off x="3541387" y="1414429"/>
            <a:ext cx="1378413" cy="959853"/>
          </a:xfrm>
          <a:prstGeom prst="roundRect">
            <a:avLst/>
          </a:prstGeom>
          <a:solidFill>
            <a:srgbClr val="DC002E"/>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Call for tender</a:t>
            </a:r>
          </a:p>
        </p:txBody>
      </p:sp>
      <p:grpSp>
        <p:nvGrpSpPr>
          <p:cNvPr id="20" name="Gruppo 22">
            <a:extLst>
              <a:ext uri="{FF2B5EF4-FFF2-40B4-BE49-F238E27FC236}">
                <a16:creationId xmlns:a16="http://schemas.microsoft.com/office/drawing/2014/main" id="{A235C0C3-CA2D-B875-07E7-E553DCA5DDBE}"/>
              </a:ext>
            </a:extLst>
          </p:cNvPr>
          <p:cNvGrpSpPr/>
          <p:nvPr/>
        </p:nvGrpSpPr>
        <p:grpSpPr>
          <a:xfrm>
            <a:off x="6492104" y="2514213"/>
            <a:ext cx="699164" cy="1735310"/>
            <a:chOff x="1118366" y="1878999"/>
            <a:chExt cx="270973" cy="1949775"/>
          </a:xfrm>
          <a:solidFill>
            <a:srgbClr val="006666"/>
          </a:solidFill>
        </p:grpSpPr>
        <p:cxnSp>
          <p:nvCxnSpPr>
            <p:cNvPr id="21" name="OTLSHAPE_M_c05f7ef17fee4c328f73e36c8855fd77_Connector1">
              <a:extLst>
                <a:ext uri="{FF2B5EF4-FFF2-40B4-BE49-F238E27FC236}">
                  <a16:creationId xmlns:a16="http://schemas.microsoft.com/office/drawing/2014/main" id="{3CC63844-71CE-14A2-0F7C-8342F34C2D11}"/>
                </a:ext>
              </a:extLst>
            </p:cNvPr>
            <p:cNvCxnSpPr>
              <a:cxnSpLocks noChangeShapeType="1"/>
            </p:cNvCxnSpPr>
            <p:nvPr>
              <p:custDataLst>
                <p:tags r:id="rId10"/>
              </p:custDataLst>
            </p:nvPr>
          </p:nvCxnSpPr>
          <p:spPr bwMode="auto">
            <a:xfrm flipH="1">
              <a:off x="1224238" y="1943551"/>
              <a:ext cx="1" cy="1728000"/>
            </a:xfrm>
            <a:prstGeom prst="line">
              <a:avLst/>
            </a:prstGeom>
            <a:grpFill/>
            <a:ln w="9525" algn="ctr">
              <a:solidFill>
                <a:srgbClr val="006666"/>
              </a:solidFill>
              <a:round/>
              <a:headEnd/>
              <a:tailEnd/>
            </a:ln>
          </p:spPr>
        </p:cxnSp>
        <p:sp>
          <p:nvSpPr>
            <p:cNvPr id="22" name="OTLSHAPE_T_3cb72911ca4b413780b8980554b70d44_Shape">
              <a:extLst>
                <a:ext uri="{FF2B5EF4-FFF2-40B4-BE49-F238E27FC236}">
                  <a16:creationId xmlns:a16="http://schemas.microsoft.com/office/drawing/2014/main" id="{1F28F40B-7488-1BE0-22EA-BFA7C80C6C3D}"/>
                </a:ext>
              </a:extLst>
            </p:cNvPr>
            <p:cNvSpPr/>
            <p:nvPr>
              <p:custDataLst>
                <p:tags r:id="rId11"/>
              </p:custDataLst>
            </p:nvPr>
          </p:nvSpPr>
          <p:spPr>
            <a:xfrm>
              <a:off x="1118366" y="3612774"/>
              <a:ext cx="211744" cy="216000"/>
            </a:xfrm>
            <a:prstGeom prst="roundRect">
              <a:avLst>
                <a:gd name="adj" fmla="val 100000"/>
              </a:avLst>
            </a:prstGeom>
            <a:grpFill/>
            <a:ln w="25400" cap="flat" cmpd="sng" algn="ctr">
              <a:solidFill>
                <a:srgbClr val="006666"/>
              </a:solid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sp>
          <p:nvSpPr>
            <p:cNvPr id="23" name="OTLSHAPE_M_c05f7ef17fee4c328f73e36c8855fd77_Shape">
              <a:extLst>
                <a:ext uri="{FF2B5EF4-FFF2-40B4-BE49-F238E27FC236}">
                  <a16:creationId xmlns:a16="http://schemas.microsoft.com/office/drawing/2014/main" id="{2EB8016D-61D0-1FC9-2F61-6E5F03D6708C}"/>
                </a:ext>
              </a:extLst>
            </p:cNvPr>
            <p:cNvSpPr/>
            <p:nvPr>
              <p:custDataLst>
                <p:tags r:id="rId12"/>
              </p:custDataLst>
            </p:nvPr>
          </p:nvSpPr>
          <p:spPr>
            <a:xfrm rot="16200000">
              <a:off x="1225865" y="1877373"/>
              <a:ext cx="161847" cy="165100"/>
            </a:xfrm>
            <a:prstGeom prst="flowChartMerge">
              <a:avLst/>
            </a:prstGeom>
            <a:grpFill/>
            <a:ln w="25400" cap="flat" cmpd="sng" algn="ctr">
              <a:solidFill>
                <a:srgbClr val="006666"/>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grpSp>
      <p:sp>
        <p:nvSpPr>
          <p:cNvPr id="24" name="Rettangolo arrotondato 26">
            <a:extLst>
              <a:ext uri="{FF2B5EF4-FFF2-40B4-BE49-F238E27FC236}">
                <a16:creationId xmlns:a16="http://schemas.microsoft.com/office/drawing/2014/main" id="{63A8B83D-30B2-CD60-289F-5D4312330E27}"/>
              </a:ext>
            </a:extLst>
          </p:cNvPr>
          <p:cNvSpPr/>
          <p:nvPr/>
        </p:nvSpPr>
        <p:spPr>
          <a:xfrm>
            <a:off x="6514291" y="1414429"/>
            <a:ext cx="1048307" cy="953434"/>
          </a:xfrm>
          <a:prstGeom prst="roundRect">
            <a:avLst/>
          </a:prstGeom>
          <a:solidFill>
            <a:srgbClr val="DC002E"/>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Deadline with ERA</a:t>
            </a:r>
          </a:p>
        </p:txBody>
      </p:sp>
      <p:grpSp>
        <p:nvGrpSpPr>
          <p:cNvPr id="25" name="Gruppo 27">
            <a:extLst>
              <a:ext uri="{FF2B5EF4-FFF2-40B4-BE49-F238E27FC236}">
                <a16:creationId xmlns:a16="http://schemas.microsoft.com/office/drawing/2014/main" id="{F33D4CE0-423B-9C80-CE88-1E3980EB53EC}"/>
              </a:ext>
            </a:extLst>
          </p:cNvPr>
          <p:cNvGrpSpPr/>
          <p:nvPr/>
        </p:nvGrpSpPr>
        <p:grpSpPr>
          <a:xfrm>
            <a:off x="7610548" y="2514213"/>
            <a:ext cx="699164" cy="1735310"/>
            <a:chOff x="1118366" y="1878999"/>
            <a:chExt cx="270973" cy="1949775"/>
          </a:xfrm>
          <a:solidFill>
            <a:srgbClr val="006666"/>
          </a:solidFill>
        </p:grpSpPr>
        <p:cxnSp>
          <p:nvCxnSpPr>
            <p:cNvPr id="26" name="OTLSHAPE_M_c05f7ef17fee4c328f73e36c8855fd77_Connector1">
              <a:extLst>
                <a:ext uri="{FF2B5EF4-FFF2-40B4-BE49-F238E27FC236}">
                  <a16:creationId xmlns:a16="http://schemas.microsoft.com/office/drawing/2014/main" id="{087F2274-62CC-2970-7161-3D8C05569727}"/>
                </a:ext>
              </a:extLst>
            </p:cNvPr>
            <p:cNvCxnSpPr>
              <a:cxnSpLocks noChangeShapeType="1"/>
            </p:cNvCxnSpPr>
            <p:nvPr>
              <p:custDataLst>
                <p:tags r:id="rId7"/>
              </p:custDataLst>
            </p:nvPr>
          </p:nvCxnSpPr>
          <p:spPr bwMode="auto">
            <a:xfrm flipH="1">
              <a:off x="1224238" y="1943551"/>
              <a:ext cx="1" cy="1728000"/>
            </a:xfrm>
            <a:prstGeom prst="line">
              <a:avLst/>
            </a:prstGeom>
            <a:grpFill/>
            <a:ln w="9525" algn="ctr">
              <a:solidFill>
                <a:srgbClr val="006666"/>
              </a:solidFill>
              <a:round/>
              <a:headEnd/>
              <a:tailEnd/>
            </a:ln>
          </p:spPr>
        </p:cxnSp>
        <p:sp>
          <p:nvSpPr>
            <p:cNvPr id="27" name="OTLSHAPE_T_3cb72911ca4b413780b8980554b70d44_Shape">
              <a:extLst>
                <a:ext uri="{FF2B5EF4-FFF2-40B4-BE49-F238E27FC236}">
                  <a16:creationId xmlns:a16="http://schemas.microsoft.com/office/drawing/2014/main" id="{D8A77445-5B23-7C25-EC47-4E377E4BE339}"/>
                </a:ext>
              </a:extLst>
            </p:cNvPr>
            <p:cNvSpPr/>
            <p:nvPr>
              <p:custDataLst>
                <p:tags r:id="rId8"/>
              </p:custDataLst>
            </p:nvPr>
          </p:nvSpPr>
          <p:spPr>
            <a:xfrm>
              <a:off x="1118366" y="3612774"/>
              <a:ext cx="211744" cy="216000"/>
            </a:xfrm>
            <a:prstGeom prst="roundRect">
              <a:avLst>
                <a:gd name="adj" fmla="val 100000"/>
              </a:avLst>
            </a:prstGeom>
            <a:grpFill/>
            <a:ln w="25400" cap="flat" cmpd="sng" algn="ctr">
              <a:solidFill>
                <a:srgbClr val="006666"/>
              </a:solid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sp>
          <p:nvSpPr>
            <p:cNvPr id="28" name="OTLSHAPE_M_c05f7ef17fee4c328f73e36c8855fd77_Shape">
              <a:extLst>
                <a:ext uri="{FF2B5EF4-FFF2-40B4-BE49-F238E27FC236}">
                  <a16:creationId xmlns:a16="http://schemas.microsoft.com/office/drawing/2014/main" id="{88DCE1BE-667A-9B9C-90EE-B9B02065B55A}"/>
                </a:ext>
              </a:extLst>
            </p:cNvPr>
            <p:cNvSpPr/>
            <p:nvPr>
              <p:custDataLst>
                <p:tags r:id="rId9"/>
              </p:custDataLst>
            </p:nvPr>
          </p:nvSpPr>
          <p:spPr>
            <a:xfrm rot="16200000">
              <a:off x="1225865" y="1877373"/>
              <a:ext cx="161847" cy="165100"/>
            </a:xfrm>
            <a:prstGeom prst="flowChartMerge">
              <a:avLst/>
            </a:prstGeom>
            <a:grpFill/>
            <a:ln w="25400" cap="flat" cmpd="sng" algn="ctr">
              <a:solidFill>
                <a:srgbClr val="006666"/>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grpSp>
      <p:sp>
        <p:nvSpPr>
          <p:cNvPr id="29" name="Rettangolo arrotondato 31">
            <a:extLst>
              <a:ext uri="{FF2B5EF4-FFF2-40B4-BE49-F238E27FC236}">
                <a16:creationId xmlns:a16="http://schemas.microsoft.com/office/drawing/2014/main" id="{9804C473-4EB6-82BE-26C9-E64D0BCBE24A}"/>
              </a:ext>
            </a:extLst>
          </p:cNvPr>
          <p:cNvSpPr/>
          <p:nvPr/>
        </p:nvSpPr>
        <p:spPr>
          <a:xfrm>
            <a:off x="7713442" y="1422910"/>
            <a:ext cx="1443647" cy="944953"/>
          </a:xfrm>
          <a:prstGeom prst="roundRect">
            <a:avLst/>
          </a:prstGeom>
          <a:solidFill>
            <a:srgbClr val="DC002E"/>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Declaration</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of </a:t>
            </a: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completeness</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by ERA</a:t>
            </a:r>
          </a:p>
        </p:txBody>
      </p:sp>
      <p:grpSp>
        <p:nvGrpSpPr>
          <p:cNvPr id="30" name="Gruppo 32">
            <a:extLst>
              <a:ext uri="{FF2B5EF4-FFF2-40B4-BE49-F238E27FC236}">
                <a16:creationId xmlns:a16="http://schemas.microsoft.com/office/drawing/2014/main" id="{B6624571-F5A9-250C-099A-F02D14391E91}"/>
              </a:ext>
            </a:extLst>
          </p:cNvPr>
          <p:cNvGrpSpPr/>
          <p:nvPr/>
        </p:nvGrpSpPr>
        <p:grpSpPr>
          <a:xfrm>
            <a:off x="9687484" y="2514213"/>
            <a:ext cx="699164" cy="1735310"/>
            <a:chOff x="1118366" y="1878999"/>
            <a:chExt cx="270973" cy="1949775"/>
          </a:xfrm>
          <a:solidFill>
            <a:srgbClr val="006666"/>
          </a:solidFill>
        </p:grpSpPr>
        <p:cxnSp>
          <p:nvCxnSpPr>
            <p:cNvPr id="31" name="OTLSHAPE_M_c05f7ef17fee4c328f73e36c8855fd77_Connector1">
              <a:extLst>
                <a:ext uri="{FF2B5EF4-FFF2-40B4-BE49-F238E27FC236}">
                  <a16:creationId xmlns:a16="http://schemas.microsoft.com/office/drawing/2014/main" id="{B8048BD4-DF92-C38D-C1AD-2C8C23E81DF7}"/>
                </a:ext>
              </a:extLst>
            </p:cNvPr>
            <p:cNvCxnSpPr>
              <a:cxnSpLocks noChangeShapeType="1"/>
            </p:cNvCxnSpPr>
            <p:nvPr>
              <p:custDataLst>
                <p:tags r:id="rId4"/>
              </p:custDataLst>
            </p:nvPr>
          </p:nvCxnSpPr>
          <p:spPr bwMode="auto">
            <a:xfrm flipH="1">
              <a:off x="1224238" y="1943551"/>
              <a:ext cx="1" cy="1728000"/>
            </a:xfrm>
            <a:prstGeom prst="line">
              <a:avLst/>
            </a:prstGeom>
            <a:grpFill/>
            <a:ln w="9525" algn="ctr">
              <a:solidFill>
                <a:srgbClr val="006666"/>
              </a:solidFill>
              <a:round/>
              <a:headEnd/>
              <a:tailEnd/>
            </a:ln>
          </p:spPr>
        </p:cxnSp>
        <p:sp>
          <p:nvSpPr>
            <p:cNvPr id="32" name="OTLSHAPE_T_3cb72911ca4b413780b8980554b70d44_Shape">
              <a:extLst>
                <a:ext uri="{FF2B5EF4-FFF2-40B4-BE49-F238E27FC236}">
                  <a16:creationId xmlns:a16="http://schemas.microsoft.com/office/drawing/2014/main" id="{04B375B8-EBD7-BC31-A4AD-5EEDE07D2696}"/>
                </a:ext>
              </a:extLst>
            </p:cNvPr>
            <p:cNvSpPr/>
            <p:nvPr>
              <p:custDataLst>
                <p:tags r:id="rId5"/>
              </p:custDataLst>
            </p:nvPr>
          </p:nvSpPr>
          <p:spPr>
            <a:xfrm>
              <a:off x="1118366" y="3612774"/>
              <a:ext cx="211744" cy="216000"/>
            </a:xfrm>
            <a:prstGeom prst="roundRect">
              <a:avLst>
                <a:gd name="adj" fmla="val 100000"/>
              </a:avLst>
            </a:prstGeom>
            <a:grpFill/>
            <a:ln w="25400" cap="flat" cmpd="sng" algn="ctr">
              <a:solidFill>
                <a:srgbClr val="006666"/>
              </a:solid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sp>
          <p:nvSpPr>
            <p:cNvPr id="33" name="OTLSHAPE_M_c05f7ef17fee4c328f73e36c8855fd77_Shape">
              <a:extLst>
                <a:ext uri="{FF2B5EF4-FFF2-40B4-BE49-F238E27FC236}">
                  <a16:creationId xmlns:a16="http://schemas.microsoft.com/office/drawing/2014/main" id="{84F6C721-0040-0A80-F52C-F276DCC43886}"/>
                </a:ext>
              </a:extLst>
            </p:cNvPr>
            <p:cNvSpPr/>
            <p:nvPr>
              <p:custDataLst>
                <p:tags r:id="rId6"/>
              </p:custDataLst>
            </p:nvPr>
          </p:nvSpPr>
          <p:spPr>
            <a:xfrm rot="16200000">
              <a:off x="1225865" y="1877373"/>
              <a:ext cx="161847" cy="165100"/>
            </a:xfrm>
            <a:prstGeom prst="flowChartMerge">
              <a:avLst/>
            </a:prstGeom>
            <a:grpFill/>
            <a:ln w="25400" cap="flat" cmpd="sng" algn="ctr">
              <a:solidFill>
                <a:srgbClr val="006666"/>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grpSp>
      <p:sp>
        <p:nvSpPr>
          <p:cNvPr id="34" name="Rettangolo arrotondato 36">
            <a:extLst>
              <a:ext uri="{FF2B5EF4-FFF2-40B4-BE49-F238E27FC236}">
                <a16:creationId xmlns:a16="http://schemas.microsoft.com/office/drawing/2014/main" id="{0CDE80C6-17C1-3685-637D-E91C495753DB}"/>
              </a:ext>
            </a:extLst>
          </p:cNvPr>
          <p:cNvSpPr/>
          <p:nvPr/>
        </p:nvSpPr>
        <p:spPr>
          <a:xfrm>
            <a:off x="9687484" y="1422909"/>
            <a:ext cx="999226" cy="944954"/>
          </a:xfrm>
          <a:prstGeom prst="roundRect">
            <a:avLst/>
          </a:prstGeom>
          <a:solidFill>
            <a:srgbClr val="DC002E"/>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Trackside</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a:t>
            </a: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approval</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by ERA</a:t>
            </a:r>
          </a:p>
        </p:txBody>
      </p:sp>
      <p:grpSp>
        <p:nvGrpSpPr>
          <p:cNvPr id="35" name="Gruppo 37">
            <a:extLst>
              <a:ext uri="{FF2B5EF4-FFF2-40B4-BE49-F238E27FC236}">
                <a16:creationId xmlns:a16="http://schemas.microsoft.com/office/drawing/2014/main" id="{B0D1FBE0-4CFB-3650-2852-32DF64A05D20}"/>
              </a:ext>
            </a:extLst>
          </p:cNvPr>
          <p:cNvGrpSpPr/>
          <p:nvPr/>
        </p:nvGrpSpPr>
        <p:grpSpPr>
          <a:xfrm>
            <a:off x="10686710" y="2514213"/>
            <a:ext cx="699164" cy="1735310"/>
            <a:chOff x="1118366" y="1878999"/>
            <a:chExt cx="270973" cy="1949775"/>
          </a:xfrm>
          <a:solidFill>
            <a:srgbClr val="006666"/>
          </a:solidFill>
        </p:grpSpPr>
        <p:cxnSp>
          <p:nvCxnSpPr>
            <p:cNvPr id="36" name="OTLSHAPE_M_c05f7ef17fee4c328f73e36c8855fd77_Connector1">
              <a:extLst>
                <a:ext uri="{FF2B5EF4-FFF2-40B4-BE49-F238E27FC236}">
                  <a16:creationId xmlns:a16="http://schemas.microsoft.com/office/drawing/2014/main" id="{D5EE9B13-D9B4-96F5-EAEE-E0AE77344B58}"/>
                </a:ext>
              </a:extLst>
            </p:cNvPr>
            <p:cNvCxnSpPr>
              <a:cxnSpLocks noChangeShapeType="1"/>
            </p:cNvCxnSpPr>
            <p:nvPr>
              <p:custDataLst>
                <p:tags r:id="rId1"/>
              </p:custDataLst>
            </p:nvPr>
          </p:nvCxnSpPr>
          <p:spPr bwMode="auto">
            <a:xfrm flipH="1">
              <a:off x="1224238" y="1943551"/>
              <a:ext cx="1" cy="1728000"/>
            </a:xfrm>
            <a:prstGeom prst="line">
              <a:avLst/>
            </a:prstGeom>
            <a:grpFill/>
            <a:ln w="9525" algn="ctr">
              <a:solidFill>
                <a:srgbClr val="006666"/>
              </a:solidFill>
              <a:round/>
              <a:headEnd/>
              <a:tailEnd/>
            </a:ln>
          </p:spPr>
        </p:cxnSp>
        <p:sp>
          <p:nvSpPr>
            <p:cNvPr id="37" name="OTLSHAPE_T_3cb72911ca4b413780b8980554b70d44_Shape">
              <a:extLst>
                <a:ext uri="{FF2B5EF4-FFF2-40B4-BE49-F238E27FC236}">
                  <a16:creationId xmlns:a16="http://schemas.microsoft.com/office/drawing/2014/main" id="{CCD54822-C574-5455-D559-0CB24050D9AB}"/>
                </a:ext>
              </a:extLst>
            </p:cNvPr>
            <p:cNvSpPr/>
            <p:nvPr>
              <p:custDataLst>
                <p:tags r:id="rId2"/>
              </p:custDataLst>
            </p:nvPr>
          </p:nvSpPr>
          <p:spPr>
            <a:xfrm>
              <a:off x="1118366" y="3612774"/>
              <a:ext cx="211744" cy="216000"/>
            </a:xfrm>
            <a:prstGeom prst="roundRect">
              <a:avLst>
                <a:gd name="adj" fmla="val 100000"/>
              </a:avLst>
            </a:prstGeom>
            <a:grpFill/>
            <a:ln w="25400" cap="flat" cmpd="sng" algn="ctr">
              <a:solidFill>
                <a:srgbClr val="006666"/>
              </a:solid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sp>
          <p:nvSpPr>
            <p:cNvPr id="38" name="OTLSHAPE_M_c05f7ef17fee4c328f73e36c8855fd77_Shape">
              <a:extLst>
                <a:ext uri="{FF2B5EF4-FFF2-40B4-BE49-F238E27FC236}">
                  <a16:creationId xmlns:a16="http://schemas.microsoft.com/office/drawing/2014/main" id="{DB15A1F2-5058-08EB-56C8-C9B712F6DAB9}"/>
                </a:ext>
              </a:extLst>
            </p:cNvPr>
            <p:cNvSpPr/>
            <p:nvPr>
              <p:custDataLst>
                <p:tags r:id="rId3"/>
              </p:custDataLst>
            </p:nvPr>
          </p:nvSpPr>
          <p:spPr>
            <a:xfrm rot="16200000">
              <a:off x="1225865" y="1877373"/>
              <a:ext cx="161847" cy="165100"/>
            </a:xfrm>
            <a:prstGeom prst="flowChartMerge">
              <a:avLst/>
            </a:prstGeom>
            <a:grpFill/>
            <a:ln w="25400" cap="flat" cmpd="sng" algn="ctr">
              <a:solidFill>
                <a:srgbClr val="006666"/>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txBody>
            <a:bodyPr lIns="6350" tIns="6350" rIns="6350" bIns="6350" spcCol="1270" anchor="ctr"/>
            <a:lstStyle/>
            <a:p>
              <a:pPr algn="ctr" defTabSz="444500">
                <a:lnSpc>
                  <a:spcPct val="90000"/>
                </a:lnSpc>
                <a:spcAft>
                  <a:spcPct val="35000"/>
                </a:spcAft>
                <a:defRPr/>
              </a:pPr>
              <a:endParaRPr lang="it-IT" sz="900" b="1" kern="0">
                <a:solidFill>
                  <a:srgbClr val="34342B"/>
                </a:solidFill>
                <a:latin typeface="Arial" panose="020B0604020202020204" pitchFamily="34" charset="0"/>
                <a:cs typeface="Arial" panose="020B0604020202020204" pitchFamily="34" charset="0"/>
              </a:endParaRPr>
            </a:p>
          </p:txBody>
        </p:sp>
      </p:grpSp>
      <p:sp>
        <p:nvSpPr>
          <p:cNvPr id="39" name="Rettangolo arrotondato 41">
            <a:extLst>
              <a:ext uri="{FF2B5EF4-FFF2-40B4-BE49-F238E27FC236}">
                <a16:creationId xmlns:a16="http://schemas.microsoft.com/office/drawing/2014/main" id="{1821C39C-A055-CAE2-F8F4-7EC4AAA4DC74}"/>
              </a:ext>
            </a:extLst>
          </p:cNvPr>
          <p:cNvSpPr/>
          <p:nvPr/>
        </p:nvSpPr>
        <p:spPr>
          <a:xfrm>
            <a:off x="10807780" y="1428067"/>
            <a:ext cx="1074789" cy="939796"/>
          </a:xfrm>
          <a:prstGeom prst="roundRect">
            <a:avLst/>
          </a:prstGeom>
          <a:solidFill>
            <a:srgbClr val="DC002E"/>
          </a:solidFill>
          <a:ln w="63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Request</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for </a:t>
            </a:r>
            <a:r>
              <a:rPr kumimoji="0" lang="it-IT" sz="1100" b="1" i="0" u="none" strike="noStrike" kern="0" cap="none" spc="0" normalizeH="0" baseline="0" noProof="0" err="1">
                <a:ln>
                  <a:noFill/>
                </a:ln>
                <a:solidFill>
                  <a:srgbClr val="FFFFFF"/>
                </a:solidFill>
                <a:effectLst/>
                <a:uLnTx/>
                <a:uFillTx/>
                <a:latin typeface="Calibri" panose="020F0502020204030204"/>
                <a:ea typeface="+mn-ea"/>
                <a:cs typeface="+mn-cs"/>
              </a:rPr>
              <a:t>authorization</a:t>
            </a:r>
            <a:r>
              <a:rPr kumimoji="0" lang="it-IT" sz="1100" b="1" i="0" u="none" strike="noStrike" kern="0" cap="none" spc="0" normalizeH="0" baseline="0" noProof="0">
                <a:ln>
                  <a:noFill/>
                </a:ln>
                <a:solidFill>
                  <a:srgbClr val="FFFFFF"/>
                </a:solidFill>
                <a:effectLst/>
                <a:uLnTx/>
                <a:uFillTx/>
                <a:latin typeface="Calibri" panose="020F0502020204030204"/>
                <a:ea typeface="+mn-ea"/>
                <a:cs typeface="+mn-cs"/>
              </a:rPr>
              <a:t> to NSA</a:t>
            </a:r>
          </a:p>
        </p:txBody>
      </p:sp>
      <p:cxnSp>
        <p:nvCxnSpPr>
          <p:cNvPr id="40" name="Connettore 2 45">
            <a:extLst>
              <a:ext uri="{FF2B5EF4-FFF2-40B4-BE49-F238E27FC236}">
                <a16:creationId xmlns:a16="http://schemas.microsoft.com/office/drawing/2014/main" id="{5763D0E1-6817-A065-512E-C110BD3FF225}"/>
              </a:ext>
            </a:extLst>
          </p:cNvPr>
          <p:cNvCxnSpPr/>
          <p:nvPr/>
        </p:nvCxnSpPr>
        <p:spPr>
          <a:xfrm>
            <a:off x="6765274" y="4344141"/>
            <a:ext cx="1118444" cy="2794"/>
          </a:xfrm>
          <a:prstGeom prst="straightConnector1">
            <a:avLst/>
          </a:prstGeom>
          <a:noFill/>
          <a:ln w="38100" cap="flat" cmpd="sng" algn="ctr">
            <a:solidFill>
              <a:srgbClr val="DC002E"/>
            </a:solidFill>
            <a:prstDash val="solid"/>
            <a:miter lim="800000"/>
            <a:headEnd type="triangle"/>
            <a:tailEnd type="triangle"/>
          </a:ln>
          <a:effectLst/>
        </p:spPr>
      </p:cxnSp>
      <p:cxnSp>
        <p:nvCxnSpPr>
          <p:cNvPr id="41" name="Connettore 2 46">
            <a:extLst>
              <a:ext uri="{FF2B5EF4-FFF2-40B4-BE49-F238E27FC236}">
                <a16:creationId xmlns:a16="http://schemas.microsoft.com/office/drawing/2014/main" id="{9E516B2B-F318-7784-3F3E-DFCE022AC4F6}"/>
              </a:ext>
            </a:extLst>
          </p:cNvPr>
          <p:cNvCxnSpPr/>
          <p:nvPr/>
        </p:nvCxnSpPr>
        <p:spPr>
          <a:xfrm>
            <a:off x="7826005" y="4348390"/>
            <a:ext cx="2201910" cy="13647"/>
          </a:xfrm>
          <a:prstGeom prst="straightConnector1">
            <a:avLst/>
          </a:prstGeom>
          <a:noFill/>
          <a:ln w="38100" cap="flat" cmpd="sng" algn="ctr">
            <a:solidFill>
              <a:srgbClr val="DC002E"/>
            </a:solidFill>
            <a:prstDash val="solid"/>
            <a:miter lim="800000"/>
            <a:headEnd type="triangle"/>
            <a:tailEnd type="triangle"/>
          </a:ln>
          <a:effectLst/>
        </p:spPr>
      </p:cxnSp>
      <p:sp>
        <p:nvSpPr>
          <p:cNvPr id="42" name="Rettangolo arrotondato 48">
            <a:extLst>
              <a:ext uri="{FF2B5EF4-FFF2-40B4-BE49-F238E27FC236}">
                <a16:creationId xmlns:a16="http://schemas.microsoft.com/office/drawing/2014/main" id="{F61E4F9D-3D00-3D71-C4E3-E9F7D9E252D5}"/>
              </a:ext>
            </a:extLst>
          </p:cNvPr>
          <p:cNvSpPr/>
          <p:nvPr/>
        </p:nvSpPr>
        <p:spPr>
          <a:xfrm>
            <a:off x="6886448" y="4439003"/>
            <a:ext cx="939558" cy="324321"/>
          </a:xfrm>
          <a:prstGeom prst="roundRect">
            <a:avLst/>
          </a:prstGeom>
          <a:solidFill>
            <a:srgbClr val="FFFFFF">
              <a:lumMod val="65000"/>
            </a:srgbClr>
          </a:solidFill>
          <a:ln w="63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a:ln>
                  <a:noFill/>
                </a:ln>
                <a:solidFill>
                  <a:sysClr val="windowText" lastClr="000000"/>
                </a:solidFill>
                <a:effectLst/>
                <a:uLnTx/>
                <a:uFillTx/>
                <a:latin typeface="Calibri" panose="020F0502020204030204"/>
                <a:ea typeface="+mn-ea"/>
                <a:cs typeface="+mn-cs"/>
              </a:rPr>
              <a:t>30 days</a:t>
            </a:r>
          </a:p>
        </p:txBody>
      </p:sp>
      <p:sp>
        <p:nvSpPr>
          <p:cNvPr id="43" name="Rettangolo arrotondato 49">
            <a:extLst>
              <a:ext uri="{FF2B5EF4-FFF2-40B4-BE49-F238E27FC236}">
                <a16:creationId xmlns:a16="http://schemas.microsoft.com/office/drawing/2014/main" id="{C99BC5B2-490C-1BB5-3C13-489E9D119ACC}"/>
              </a:ext>
            </a:extLst>
          </p:cNvPr>
          <p:cNvSpPr/>
          <p:nvPr/>
        </p:nvSpPr>
        <p:spPr>
          <a:xfrm>
            <a:off x="7883718" y="4439003"/>
            <a:ext cx="2076937" cy="324321"/>
          </a:xfrm>
          <a:prstGeom prst="roundRect">
            <a:avLst/>
          </a:prstGeom>
          <a:solidFill>
            <a:srgbClr val="FFFFFF">
              <a:lumMod val="65000"/>
            </a:srgbClr>
          </a:solidFill>
          <a:ln w="63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a:ln>
                  <a:noFill/>
                </a:ln>
                <a:solidFill>
                  <a:sysClr val="windowText" lastClr="000000"/>
                </a:solidFill>
                <a:effectLst/>
                <a:uLnTx/>
                <a:uFillTx/>
                <a:latin typeface="Calibri" panose="020F0502020204030204"/>
                <a:ea typeface="+mn-ea"/>
                <a:cs typeface="+mn-cs"/>
              </a:rPr>
              <a:t>60 days</a:t>
            </a:r>
          </a:p>
        </p:txBody>
      </p:sp>
      <p:cxnSp>
        <p:nvCxnSpPr>
          <p:cNvPr id="44" name="Connettore 2 52">
            <a:extLst>
              <a:ext uri="{FF2B5EF4-FFF2-40B4-BE49-F238E27FC236}">
                <a16:creationId xmlns:a16="http://schemas.microsoft.com/office/drawing/2014/main" id="{727E6E76-0EFB-AE2A-CAC8-619CE3FBE03D}"/>
              </a:ext>
            </a:extLst>
          </p:cNvPr>
          <p:cNvCxnSpPr/>
          <p:nvPr/>
        </p:nvCxnSpPr>
        <p:spPr>
          <a:xfrm>
            <a:off x="6765274" y="4828134"/>
            <a:ext cx="3240000" cy="13647"/>
          </a:xfrm>
          <a:prstGeom prst="straightConnector1">
            <a:avLst/>
          </a:prstGeom>
          <a:noFill/>
          <a:ln w="38100" cap="flat" cmpd="sng" algn="ctr">
            <a:solidFill>
              <a:srgbClr val="DC002E"/>
            </a:solidFill>
            <a:prstDash val="solid"/>
            <a:miter lim="800000"/>
            <a:headEnd type="triangle"/>
            <a:tailEnd type="triangle"/>
          </a:ln>
          <a:effectLst/>
        </p:spPr>
      </p:cxnSp>
      <p:sp>
        <p:nvSpPr>
          <p:cNvPr id="45" name="Rettangolo arrotondato 54">
            <a:extLst>
              <a:ext uri="{FF2B5EF4-FFF2-40B4-BE49-F238E27FC236}">
                <a16:creationId xmlns:a16="http://schemas.microsoft.com/office/drawing/2014/main" id="{040F5E31-EBAA-B617-A3F5-76C6FA0C7981}"/>
              </a:ext>
            </a:extLst>
          </p:cNvPr>
          <p:cNvSpPr/>
          <p:nvPr/>
        </p:nvSpPr>
        <p:spPr>
          <a:xfrm>
            <a:off x="6886447" y="4909699"/>
            <a:ext cx="3074208" cy="276213"/>
          </a:xfrm>
          <a:prstGeom prst="roundRect">
            <a:avLst/>
          </a:prstGeom>
          <a:solidFill>
            <a:srgbClr val="FFFFFF">
              <a:lumMod val="65000"/>
            </a:srgbClr>
          </a:solidFill>
          <a:ln w="63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a:ln>
                  <a:noFill/>
                </a:ln>
                <a:solidFill>
                  <a:sysClr val="windowText" lastClr="000000"/>
                </a:solidFill>
                <a:effectLst/>
                <a:uLnTx/>
                <a:uFillTx/>
                <a:latin typeface="Calibri" panose="020F0502020204030204"/>
                <a:ea typeface="+mn-ea"/>
                <a:cs typeface="+mn-cs"/>
              </a:rPr>
              <a:t>90 days</a:t>
            </a:r>
          </a:p>
        </p:txBody>
      </p:sp>
      <p:sp>
        <p:nvSpPr>
          <p:cNvPr id="46" name="Rettangolo arrotondato 55">
            <a:extLst>
              <a:ext uri="{FF2B5EF4-FFF2-40B4-BE49-F238E27FC236}">
                <a16:creationId xmlns:a16="http://schemas.microsoft.com/office/drawing/2014/main" id="{203B1707-9F73-B7B7-4F24-DA289B4AD183}"/>
              </a:ext>
            </a:extLst>
          </p:cNvPr>
          <p:cNvSpPr/>
          <p:nvPr/>
        </p:nvSpPr>
        <p:spPr>
          <a:xfrm>
            <a:off x="3832154" y="3284993"/>
            <a:ext cx="2881299" cy="307488"/>
          </a:xfrm>
          <a:prstGeom prst="roundRect">
            <a:avLst/>
          </a:prstGeom>
          <a:solidFill>
            <a:srgbClr val="FFFFFF">
              <a:lumMod val="65000"/>
            </a:srgbClr>
          </a:solidFill>
          <a:ln w="63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a:ln>
                  <a:noFill/>
                </a:ln>
                <a:solidFill>
                  <a:sysClr val="windowText" lastClr="000000"/>
                </a:solidFill>
                <a:effectLst/>
                <a:uLnTx/>
                <a:uFillTx/>
                <a:latin typeface="Calibri" panose="020F0502020204030204"/>
                <a:ea typeface="+mn-ea"/>
                <a:cs typeface="+mn-cs"/>
              </a:rPr>
              <a:t>Exchange of </a:t>
            </a:r>
            <a:r>
              <a:rPr kumimoji="0" lang="it-IT" sz="1100" b="1" i="0" u="none" strike="noStrike" kern="0" cap="none" spc="0" normalizeH="0" baseline="0" noProof="0" err="1">
                <a:ln>
                  <a:noFill/>
                </a:ln>
                <a:solidFill>
                  <a:sysClr val="windowText" lastClr="000000"/>
                </a:solidFill>
                <a:effectLst/>
                <a:uLnTx/>
                <a:uFillTx/>
                <a:latin typeface="Calibri" panose="020F0502020204030204"/>
                <a:ea typeface="+mn-ea"/>
                <a:cs typeface="+mn-cs"/>
              </a:rPr>
              <a:t>documentation</a:t>
            </a:r>
            <a:r>
              <a:rPr kumimoji="0" lang="it-IT" sz="1100" b="1" i="0" u="none" strike="noStrike" kern="0" cap="none" spc="0" normalizeH="0" baseline="0" noProof="0">
                <a:ln>
                  <a:noFill/>
                </a:ln>
                <a:solidFill>
                  <a:sysClr val="windowText" lastClr="000000"/>
                </a:solidFill>
                <a:effectLst/>
                <a:uLnTx/>
                <a:uFillTx/>
                <a:latin typeface="Calibri" panose="020F0502020204030204"/>
                <a:ea typeface="+mn-ea"/>
                <a:cs typeface="+mn-cs"/>
              </a:rPr>
              <a:t> and interaction </a:t>
            </a:r>
            <a:r>
              <a:rPr kumimoji="0" lang="it-IT" sz="1100" b="1" i="0" u="none" strike="noStrike" kern="0" cap="none" spc="0" normalizeH="0" baseline="0" noProof="0" err="1">
                <a:ln>
                  <a:noFill/>
                </a:ln>
                <a:solidFill>
                  <a:sysClr val="windowText" lastClr="000000"/>
                </a:solidFill>
                <a:effectLst/>
                <a:uLnTx/>
                <a:uFillTx/>
                <a:latin typeface="Calibri" panose="020F0502020204030204"/>
                <a:ea typeface="+mn-ea"/>
                <a:cs typeface="+mn-cs"/>
              </a:rPr>
              <a:t>between</a:t>
            </a:r>
            <a:r>
              <a:rPr kumimoji="0" lang="it-IT" sz="1100" b="1" i="0" u="none" strike="noStrike" kern="0" cap="none" spc="0" normalizeH="0" baseline="0" noProof="0">
                <a:ln>
                  <a:noFill/>
                </a:ln>
                <a:solidFill>
                  <a:sysClr val="windowText" lastClr="000000"/>
                </a:solidFill>
                <a:effectLst/>
                <a:uLnTx/>
                <a:uFillTx/>
                <a:latin typeface="Calibri" panose="020F0502020204030204"/>
                <a:ea typeface="+mn-ea"/>
                <a:cs typeface="+mn-cs"/>
              </a:rPr>
              <a:t> ERA and RFI</a:t>
            </a:r>
          </a:p>
        </p:txBody>
      </p:sp>
      <p:pic>
        <p:nvPicPr>
          <p:cNvPr id="47" name="Picture 2" descr="Obiettivo Obiettivo Png, Vettori, PSD e Clipart per il download gratuito  Pngtree">
            <a:extLst>
              <a:ext uri="{FF2B5EF4-FFF2-40B4-BE49-F238E27FC236}">
                <a16:creationId xmlns:a16="http://schemas.microsoft.com/office/drawing/2014/main" id="{3A3D8E47-5D24-FF90-5987-F2B555C6D1F6}"/>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419941" y="5935563"/>
            <a:ext cx="620454" cy="620454"/>
          </a:xfrm>
          <a:prstGeom prst="rect">
            <a:avLst/>
          </a:prstGeom>
          <a:noFill/>
          <a:extLst>
            <a:ext uri="{909E8E84-426E-40DD-AFC4-6F175D3DCCD1}">
              <a14:hiddenFill xmlns:a14="http://schemas.microsoft.com/office/drawing/2010/main">
                <a:solidFill>
                  <a:srgbClr val="FFFFFF"/>
                </a:solidFill>
              </a14:hiddenFill>
            </a:ext>
          </a:extLst>
        </p:spPr>
      </p:pic>
      <p:sp>
        <p:nvSpPr>
          <p:cNvPr id="48" name="Rettangolo arrotondato 58">
            <a:extLst>
              <a:ext uri="{FF2B5EF4-FFF2-40B4-BE49-F238E27FC236}">
                <a16:creationId xmlns:a16="http://schemas.microsoft.com/office/drawing/2014/main" id="{2C40D5F8-9A40-4405-A30E-7D8284D168E0}"/>
              </a:ext>
            </a:extLst>
          </p:cNvPr>
          <p:cNvSpPr/>
          <p:nvPr/>
        </p:nvSpPr>
        <p:spPr>
          <a:xfrm>
            <a:off x="1040395" y="6020282"/>
            <a:ext cx="5654173" cy="453208"/>
          </a:xfrm>
          <a:prstGeom prst="round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Calibri" panose="020F0502020204030204"/>
                <a:ea typeface="+mn-ea"/>
                <a:cs typeface="+mn-cs"/>
              </a:rPr>
              <a:t>Trackside Approval closure 90 days before request for authorization to NSA</a:t>
            </a:r>
            <a:endParaRPr kumimoji="0" lang="it-IT" sz="1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9" name="Freccia a destra 57">
            <a:extLst>
              <a:ext uri="{FF2B5EF4-FFF2-40B4-BE49-F238E27FC236}">
                <a16:creationId xmlns:a16="http://schemas.microsoft.com/office/drawing/2014/main" id="{7A34F964-4315-6286-8699-7D998D4DCA74}"/>
              </a:ext>
            </a:extLst>
          </p:cNvPr>
          <p:cNvSpPr/>
          <p:nvPr/>
        </p:nvSpPr>
        <p:spPr>
          <a:xfrm>
            <a:off x="4230594" y="5361165"/>
            <a:ext cx="5456890" cy="401053"/>
          </a:xfrm>
          <a:prstGeom prst="rightArrow">
            <a:avLst/>
          </a:prstGeom>
          <a:solidFill>
            <a:srgbClr val="DC002E"/>
          </a:solidFill>
          <a:ln w="12700" cap="flat" cmpd="sng" algn="ctr">
            <a:solidFill>
              <a:srgbClr val="DC00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err="1">
                <a:ln>
                  <a:noFill/>
                </a:ln>
                <a:solidFill>
                  <a:srgbClr val="FFFFFF"/>
                </a:solidFill>
                <a:effectLst/>
                <a:uLnTx/>
                <a:uFillTx/>
                <a:latin typeface="Calibri" panose="020F0502020204030204"/>
                <a:ea typeface="+mn-ea"/>
                <a:cs typeface="+mn-cs"/>
              </a:rPr>
              <a:t>Realization</a:t>
            </a:r>
            <a:endParaRPr kumimoji="0" lang="it-IT" sz="1400"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 name="Rettangolo arrotondato 51">
            <a:extLst>
              <a:ext uri="{FF2B5EF4-FFF2-40B4-BE49-F238E27FC236}">
                <a16:creationId xmlns:a16="http://schemas.microsoft.com/office/drawing/2014/main" id="{469E52B1-112A-2341-C346-AE48BEAA1B19}"/>
              </a:ext>
            </a:extLst>
          </p:cNvPr>
          <p:cNvSpPr/>
          <p:nvPr/>
        </p:nvSpPr>
        <p:spPr>
          <a:xfrm>
            <a:off x="6694568" y="6042404"/>
            <a:ext cx="408983" cy="453208"/>
          </a:xfrm>
          <a:prstGeom prst="round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4000" b="1" i="0" u="none" strike="noStrike" kern="0" cap="none" spc="0" normalizeH="0" baseline="0" noProof="0">
                <a:ln>
                  <a:noFill/>
                </a:ln>
                <a:solidFill>
                  <a:sysClr val="windowText" lastClr="000000"/>
                </a:solidFill>
                <a:effectLst/>
                <a:uLnTx/>
                <a:uFillTx/>
                <a:latin typeface="Calibri" panose="020F0502020204030204"/>
                <a:ea typeface="+mn-ea"/>
                <a:cs typeface="+mn-cs"/>
              </a:rPr>
              <a:t>!</a:t>
            </a:r>
          </a:p>
        </p:txBody>
      </p:sp>
      <p:sp>
        <p:nvSpPr>
          <p:cNvPr id="51" name="Rettangolo arrotondato 58">
            <a:extLst>
              <a:ext uri="{FF2B5EF4-FFF2-40B4-BE49-F238E27FC236}">
                <a16:creationId xmlns:a16="http://schemas.microsoft.com/office/drawing/2014/main" id="{9004E192-9E7B-402B-0F99-7A35F27EC88F}"/>
              </a:ext>
            </a:extLst>
          </p:cNvPr>
          <p:cNvSpPr/>
          <p:nvPr/>
        </p:nvSpPr>
        <p:spPr>
          <a:xfrm>
            <a:off x="7191267" y="6021672"/>
            <a:ext cx="4691305" cy="453208"/>
          </a:xfrm>
          <a:prstGeom prst="roundRect">
            <a:avLst/>
          </a:prstGeom>
          <a:noFill/>
          <a:ln w="635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600" b="0" i="0" u="none" strike="noStrike" kern="0" cap="none" spc="0" normalizeH="0" baseline="0" noProof="0" err="1">
                <a:ln>
                  <a:noFill/>
                </a:ln>
                <a:solidFill>
                  <a:srgbClr val="000000"/>
                </a:solidFill>
                <a:effectLst/>
                <a:uLnTx/>
                <a:uFillTx/>
                <a:latin typeface="inherit"/>
                <a:ea typeface="+mn-ea"/>
                <a:cs typeface="+mn-cs"/>
              </a:rPr>
              <a:t>If</a:t>
            </a:r>
            <a:r>
              <a:rPr kumimoji="0" lang="it-IT" altLang="it-IT" sz="1600" b="0" i="0" u="none" strike="noStrike" kern="0" cap="none" spc="0" normalizeH="0" baseline="0" noProof="0">
                <a:ln>
                  <a:noFill/>
                </a:ln>
                <a:solidFill>
                  <a:srgbClr val="000000"/>
                </a:solidFill>
                <a:effectLst/>
                <a:uLnTx/>
                <a:uFillTx/>
                <a:latin typeface="inherit"/>
                <a:ea typeface="+mn-ea"/>
                <a:cs typeface="+mn-cs"/>
              </a:rPr>
              <a:t> information are </a:t>
            </a:r>
            <a:r>
              <a:rPr kumimoji="0" lang="it-IT" altLang="it-IT" sz="1600" b="0" i="0" u="none" strike="noStrike" kern="0" cap="none" spc="0" normalizeH="0" baseline="0" noProof="0" err="1">
                <a:ln>
                  <a:noFill/>
                </a:ln>
                <a:solidFill>
                  <a:srgbClr val="000000"/>
                </a:solidFill>
                <a:effectLst/>
                <a:uLnTx/>
                <a:uFillTx/>
                <a:latin typeface="inherit"/>
                <a:ea typeface="+mn-ea"/>
                <a:cs typeface="+mn-cs"/>
              </a:rPr>
              <a:t>available</a:t>
            </a:r>
            <a:r>
              <a:rPr kumimoji="0" lang="it-IT" altLang="it-IT" sz="1600" b="0" i="0" u="none" strike="noStrike" kern="0" cap="none" spc="0" normalizeH="0" baseline="0" noProof="0">
                <a:ln>
                  <a:noFill/>
                </a:ln>
                <a:solidFill>
                  <a:srgbClr val="000000"/>
                </a:solidFill>
                <a:effectLst/>
                <a:uLnTx/>
                <a:uFillTx/>
                <a:latin typeface="inherit"/>
                <a:ea typeface="+mn-ea"/>
                <a:cs typeface="+mn-cs"/>
              </a:rPr>
              <a:t>, </a:t>
            </a:r>
            <a:r>
              <a:rPr kumimoji="0" lang="it-IT" altLang="it-IT" sz="1600" b="0" i="0" u="none" strike="noStrike" kern="0" cap="none" spc="0" normalizeH="0" baseline="0" noProof="0" err="1">
                <a:ln>
                  <a:noFill/>
                </a:ln>
                <a:solidFill>
                  <a:srgbClr val="000000"/>
                </a:solidFill>
                <a:effectLst/>
                <a:uLnTx/>
                <a:uFillTx/>
                <a:latin typeface="inherit"/>
                <a:ea typeface="+mn-ea"/>
                <a:cs typeface="+mn-cs"/>
              </a:rPr>
              <a:t>Trackside</a:t>
            </a:r>
            <a:r>
              <a:rPr kumimoji="0" lang="it-IT" altLang="it-IT" sz="1600" b="0" i="0" u="none" strike="noStrike" kern="0" cap="none" spc="0" normalizeH="0" baseline="0" noProof="0">
                <a:ln>
                  <a:noFill/>
                </a:ln>
                <a:solidFill>
                  <a:srgbClr val="000000"/>
                </a:solidFill>
                <a:effectLst/>
                <a:uLnTx/>
                <a:uFillTx/>
                <a:latin typeface="inherit"/>
                <a:ea typeface="+mn-ea"/>
                <a:cs typeface="+mn-cs"/>
              </a:rPr>
              <a:t> </a:t>
            </a:r>
            <a:r>
              <a:rPr kumimoji="0" lang="it-IT" altLang="it-IT" sz="1600" b="0" i="0" u="none" strike="noStrike" kern="0" cap="none" spc="0" normalizeH="0" baseline="0" noProof="0" err="1">
                <a:ln>
                  <a:noFill/>
                </a:ln>
                <a:solidFill>
                  <a:srgbClr val="000000"/>
                </a:solidFill>
                <a:effectLst/>
                <a:uLnTx/>
                <a:uFillTx/>
                <a:latin typeface="inherit"/>
                <a:ea typeface="+mn-ea"/>
                <a:cs typeface="+mn-cs"/>
              </a:rPr>
              <a:t>Approval</a:t>
            </a:r>
            <a:r>
              <a:rPr kumimoji="0" lang="it-IT" altLang="it-IT" sz="1600" b="0" i="0" u="none" strike="noStrike" kern="0" cap="none" spc="0" normalizeH="0" baseline="0" noProof="0">
                <a:ln>
                  <a:noFill/>
                </a:ln>
                <a:solidFill>
                  <a:srgbClr val="000000"/>
                </a:solidFill>
                <a:effectLst/>
                <a:uLnTx/>
                <a:uFillTx/>
                <a:latin typeface="inherit"/>
                <a:ea typeface="+mn-ea"/>
                <a:cs typeface="+mn-cs"/>
              </a:rPr>
              <a:t> can be </a:t>
            </a:r>
            <a:r>
              <a:rPr kumimoji="0" lang="it-IT" altLang="it-IT" sz="1600" b="0" i="0" u="none" strike="noStrike" kern="0" cap="none" spc="0" normalizeH="0" baseline="0" noProof="0" err="1">
                <a:ln>
                  <a:noFill/>
                </a:ln>
                <a:solidFill>
                  <a:srgbClr val="000000"/>
                </a:solidFill>
                <a:effectLst/>
                <a:uLnTx/>
                <a:uFillTx/>
                <a:latin typeface="inherit"/>
                <a:ea typeface="+mn-ea"/>
                <a:cs typeface="+mn-cs"/>
              </a:rPr>
              <a:t>obtained</a:t>
            </a:r>
            <a:r>
              <a:rPr kumimoji="0" lang="it-IT" altLang="it-IT" sz="1600" b="0" i="0" u="none" strike="noStrike" kern="0" cap="none" spc="0" normalizeH="0" baseline="0" noProof="0">
                <a:ln>
                  <a:noFill/>
                </a:ln>
                <a:solidFill>
                  <a:srgbClr val="000000"/>
                </a:solidFill>
                <a:effectLst/>
                <a:uLnTx/>
                <a:uFillTx/>
                <a:latin typeface="inherit"/>
                <a:ea typeface="+mn-ea"/>
                <a:cs typeface="+mn-cs"/>
              </a:rPr>
              <a:t> </a:t>
            </a:r>
            <a:r>
              <a:rPr kumimoji="0" lang="it-IT" altLang="it-IT" sz="1600" b="0" i="0" u="none" strike="noStrike" kern="0" cap="none" spc="0" normalizeH="0" baseline="0" noProof="0" err="1">
                <a:ln>
                  <a:noFill/>
                </a:ln>
                <a:solidFill>
                  <a:srgbClr val="000000"/>
                </a:solidFill>
                <a:effectLst/>
                <a:uLnTx/>
                <a:uFillTx/>
                <a:latin typeface="inherit"/>
                <a:ea typeface="+mn-ea"/>
                <a:cs typeface="+mn-cs"/>
              </a:rPr>
              <a:t>even</a:t>
            </a:r>
            <a:r>
              <a:rPr kumimoji="0" lang="it-IT" altLang="it-IT" sz="1600" b="0" i="0" u="none" strike="noStrike" kern="0" cap="none" spc="0" normalizeH="0" baseline="0" noProof="0">
                <a:ln>
                  <a:noFill/>
                </a:ln>
                <a:solidFill>
                  <a:srgbClr val="000000"/>
                </a:solidFill>
                <a:effectLst/>
                <a:uLnTx/>
                <a:uFillTx/>
                <a:latin typeface="inherit"/>
                <a:ea typeface="+mn-ea"/>
                <a:cs typeface="+mn-cs"/>
              </a:rPr>
              <a:t> </a:t>
            </a:r>
            <a:r>
              <a:rPr kumimoji="0" lang="it-IT" altLang="it-IT" sz="1600" b="0" i="0" u="none" strike="noStrike" kern="0" cap="none" spc="0" normalizeH="0" baseline="0" noProof="0" err="1">
                <a:ln>
                  <a:noFill/>
                </a:ln>
                <a:solidFill>
                  <a:srgbClr val="000000"/>
                </a:solidFill>
                <a:effectLst/>
                <a:uLnTx/>
                <a:uFillTx/>
                <a:latin typeface="inherit"/>
                <a:ea typeface="+mn-ea"/>
                <a:cs typeface="+mn-cs"/>
              </a:rPr>
              <a:t>before</a:t>
            </a:r>
            <a:r>
              <a:rPr kumimoji="0" lang="it-IT" altLang="it-IT" sz="1600" b="0" i="0" u="none" strike="noStrike" kern="0" cap="none" spc="0" normalizeH="0" baseline="0" noProof="0">
                <a:ln>
                  <a:noFill/>
                </a:ln>
                <a:solidFill>
                  <a:srgbClr val="000000"/>
                </a:solidFill>
                <a:effectLst/>
                <a:uLnTx/>
                <a:uFillTx/>
                <a:latin typeface="inherit"/>
                <a:ea typeface="+mn-ea"/>
                <a:cs typeface="+mn-cs"/>
              </a:rPr>
              <a:t> the deadline</a:t>
            </a:r>
            <a:endParaRPr kumimoji="0" lang="it-IT" altLang="it-IT" sz="12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65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19">
            <a:extLst>
              <a:ext uri="{FF2B5EF4-FFF2-40B4-BE49-F238E27FC236}">
                <a16:creationId xmlns:a16="http://schemas.microsoft.com/office/drawing/2014/main" id="{3A928248-A58A-7324-2181-833E137B5F9B}"/>
              </a:ext>
            </a:extLst>
          </p:cNvPr>
          <p:cNvCxnSpPr>
            <a:cxnSpLocks/>
          </p:cNvCxnSpPr>
          <p:nvPr/>
        </p:nvCxnSpPr>
        <p:spPr>
          <a:xfrm>
            <a:off x="5794538" y="1262982"/>
            <a:ext cx="9656" cy="535625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 Placeholder 1">
            <a:extLst>
              <a:ext uri="{FF2B5EF4-FFF2-40B4-BE49-F238E27FC236}">
                <a16:creationId xmlns:a16="http://schemas.microsoft.com/office/drawing/2014/main" id="{C8CAD3C4-CC91-2206-0B5B-73044657A752}"/>
              </a:ext>
            </a:extLst>
          </p:cNvPr>
          <p:cNvSpPr txBox="1">
            <a:spLocks/>
          </p:cNvSpPr>
          <p:nvPr/>
        </p:nvSpPr>
        <p:spPr>
          <a:xfrm>
            <a:off x="390574" y="270721"/>
            <a:ext cx="9382691" cy="774111"/>
          </a:xfrm>
          <a:prstGeom prst="rect">
            <a:avLst/>
          </a:prstGeom>
        </p:spPr>
        <p:txBody>
          <a:bodyPr anchor="t"/>
          <a:lstStyle>
            <a:lvl1pPr marL="0" indent="0" algn="l" defTabSz="457200" rtl="0" eaLnBrk="1" latinLnBrk="0" hangingPunct="1">
              <a:spcBef>
                <a:spcPct val="20000"/>
              </a:spcBef>
              <a:buFont typeface="Arial"/>
              <a:buNone/>
              <a:defRPr sz="3400" b="1" kern="1200" baseline="0">
                <a:solidFill>
                  <a:schemeClr val="accent6"/>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de-DE" dirty="0"/>
              <a:t>Provision </a:t>
            </a:r>
            <a:r>
              <a:rPr lang="de-DE" dirty="0" err="1"/>
              <a:t>of</a:t>
            </a:r>
            <a:r>
              <a:rPr lang="de-DE" dirty="0"/>
              <a:t> </a:t>
            </a:r>
            <a:r>
              <a:rPr lang="de-DE" dirty="0" err="1"/>
              <a:t>the</a:t>
            </a:r>
            <a:r>
              <a:rPr lang="de-DE" dirty="0"/>
              <a:t> </a:t>
            </a:r>
            <a:r>
              <a:rPr lang="de-DE" dirty="0" err="1"/>
              <a:t>reference</a:t>
            </a:r>
            <a:r>
              <a:rPr lang="de-DE" dirty="0"/>
              <a:t> </a:t>
            </a:r>
            <a:r>
              <a:rPr lang="de-DE" dirty="0" err="1"/>
              <a:t>documents</a:t>
            </a:r>
            <a:endParaRPr lang="en-GB" dirty="0"/>
          </a:p>
        </p:txBody>
      </p:sp>
      <p:sp>
        <p:nvSpPr>
          <p:cNvPr id="15" name="Rettangolo 14">
            <a:extLst>
              <a:ext uri="{FF2B5EF4-FFF2-40B4-BE49-F238E27FC236}">
                <a16:creationId xmlns:a16="http://schemas.microsoft.com/office/drawing/2014/main" id="{58934871-A990-483B-889A-DE2EDC79ECF3}"/>
              </a:ext>
            </a:extLst>
          </p:cNvPr>
          <p:cNvSpPr/>
          <p:nvPr/>
        </p:nvSpPr>
        <p:spPr>
          <a:xfrm>
            <a:off x="1291783" y="2136177"/>
            <a:ext cx="21210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Calibri" panose="020F0502020204030204"/>
                <a:ea typeface="+mn-ea"/>
                <a:cs typeface="+mn-cs"/>
              </a:rPr>
              <a:t>Tender </a:t>
            </a:r>
            <a:r>
              <a:rPr kumimoji="0" lang="it-IT" sz="2000" b="1" i="0" u="none" strike="noStrike" kern="1200" cap="none" spc="0" normalizeH="0" baseline="0" noProof="0" dirty="0" err="1">
                <a:ln>
                  <a:noFill/>
                </a:ln>
                <a:solidFill>
                  <a:srgbClr val="FFFFFF"/>
                </a:solidFill>
                <a:effectLst/>
                <a:uLnTx/>
                <a:uFillTx/>
                <a:latin typeface="Calibri" panose="020F0502020204030204"/>
                <a:ea typeface="+mn-ea"/>
                <a:cs typeface="+mn-cs"/>
              </a:rPr>
              <a:t>Documents</a:t>
            </a:r>
            <a:endParaRPr kumimoji="0" lang="it-IT" sz="2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ttangolo 15">
            <a:extLst>
              <a:ext uri="{FF2B5EF4-FFF2-40B4-BE49-F238E27FC236}">
                <a16:creationId xmlns:a16="http://schemas.microsoft.com/office/drawing/2014/main" id="{7433D579-6E0E-46BD-B183-6BE728A6AD8C}"/>
              </a:ext>
            </a:extLst>
          </p:cNvPr>
          <p:cNvSpPr/>
          <p:nvPr/>
        </p:nvSpPr>
        <p:spPr>
          <a:xfrm>
            <a:off x="4435852" y="3247041"/>
            <a:ext cx="21210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Calibri" panose="020F0502020204030204"/>
                <a:ea typeface="+mn-ea"/>
                <a:cs typeface="+mn-cs"/>
              </a:rPr>
              <a:t>Definitive Project</a:t>
            </a:r>
          </a:p>
        </p:txBody>
      </p:sp>
      <p:sp>
        <p:nvSpPr>
          <p:cNvPr id="17" name="Rettangolo 16">
            <a:extLst>
              <a:ext uri="{FF2B5EF4-FFF2-40B4-BE49-F238E27FC236}">
                <a16:creationId xmlns:a16="http://schemas.microsoft.com/office/drawing/2014/main" id="{97ACD437-140D-4CFF-BB53-35FB908CFC1C}"/>
              </a:ext>
            </a:extLst>
          </p:cNvPr>
          <p:cNvSpPr/>
          <p:nvPr/>
        </p:nvSpPr>
        <p:spPr>
          <a:xfrm>
            <a:off x="7599886" y="4588717"/>
            <a:ext cx="21210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Calibri" panose="020F0502020204030204"/>
                <a:ea typeface="+mn-ea"/>
                <a:cs typeface="+mn-cs"/>
              </a:rPr>
              <a:t>Executive Project</a:t>
            </a:r>
          </a:p>
        </p:txBody>
      </p:sp>
      <p:cxnSp>
        <p:nvCxnSpPr>
          <p:cNvPr id="18" name="Connettore a gomito 10">
            <a:extLst>
              <a:ext uri="{FF2B5EF4-FFF2-40B4-BE49-F238E27FC236}">
                <a16:creationId xmlns:a16="http://schemas.microsoft.com/office/drawing/2014/main" id="{55AC2F22-9807-4399-BBF7-A0E81F841DCE}"/>
              </a:ext>
            </a:extLst>
          </p:cNvPr>
          <p:cNvCxnSpPr>
            <a:stCxn id="15" idx="3"/>
            <a:endCxn id="16" idx="0"/>
          </p:cNvCxnSpPr>
          <p:nvPr/>
        </p:nvCxnSpPr>
        <p:spPr>
          <a:xfrm>
            <a:off x="3412814" y="2593377"/>
            <a:ext cx="2083554" cy="653664"/>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nettore a gomito 11">
            <a:extLst>
              <a:ext uri="{FF2B5EF4-FFF2-40B4-BE49-F238E27FC236}">
                <a16:creationId xmlns:a16="http://schemas.microsoft.com/office/drawing/2014/main" id="{94D35A8C-A2F2-44A4-B261-D5868A9ED6B4}"/>
              </a:ext>
            </a:extLst>
          </p:cNvPr>
          <p:cNvCxnSpPr>
            <a:cxnSpLocks/>
            <a:stCxn id="16" idx="3"/>
            <a:endCxn id="17" idx="0"/>
          </p:cNvCxnSpPr>
          <p:nvPr/>
        </p:nvCxnSpPr>
        <p:spPr>
          <a:xfrm>
            <a:off x="6556883" y="3704241"/>
            <a:ext cx="2103519" cy="88447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onnettore diritto 19">
            <a:extLst>
              <a:ext uri="{FF2B5EF4-FFF2-40B4-BE49-F238E27FC236}">
                <a16:creationId xmlns:a16="http://schemas.microsoft.com/office/drawing/2014/main" id="{79AD7C44-9166-4027-96CB-AABB4E9C5E66}"/>
              </a:ext>
            </a:extLst>
          </p:cNvPr>
          <p:cNvCxnSpPr>
            <a:cxnSpLocks/>
          </p:cNvCxnSpPr>
          <p:nvPr/>
        </p:nvCxnSpPr>
        <p:spPr>
          <a:xfrm>
            <a:off x="6556883" y="1269810"/>
            <a:ext cx="9656" cy="53562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59F93767-79DE-4D61-BA3C-AAA130103B49}"/>
              </a:ext>
            </a:extLst>
          </p:cNvPr>
          <p:cNvSpPr txBox="1"/>
          <p:nvPr/>
        </p:nvSpPr>
        <p:spPr>
          <a:xfrm>
            <a:off x="7154602" y="1262982"/>
            <a:ext cx="35913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666"/>
                </a:solidFill>
                <a:effectLst/>
                <a:uLnTx/>
                <a:uFillTx/>
                <a:latin typeface="Calibri" panose="020F0502020204030204"/>
                <a:ea typeface="+mn-ea"/>
                <a:cs typeface="+mn-cs"/>
              </a:rPr>
              <a:t>SUPPLIER</a:t>
            </a:r>
          </a:p>
        </p:txBody>
      </p:sp>
      <p:sp>
        <p:nvSpPr>
          <p:cNvPr id="22" name="CasellaDiTesto 21">
            <a:extLst>
              <a:ext uri="{FF2B5EF4-FFF2-40B4-BE49-F238E27FC236}">
                <a16:creationId xmlns:a16="http://schemas.microsoft.com/office/drawing/2014/main" id="{86C41486-0138-4C1F-AC62-F41544DDAA6C}"/>
              </a:ext>
            </a:extLst>
          </p:cNvPr>
          <p:cNvSpPr txBox="1"/>
          <p:nvPr/>
        </p:nvSpPr>
        <p:spPr>
          <a:xfrm>
            <a:off x="2377436" y="5377933"/>
            <a:ext cx="3591384" cy="778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5BD954B9-1C1B-477E-990C-F0B7CB7985B9}"/>
              </a:ext>
            </a:extLst>
          </p:cNvPr>
          <p:cNvSpPr txBox="1"/>
          <p:nvPr/>
        </p:nvSpPr>
        <p:spPr>
          <a:xfrm>
            <a:off x="390574" y="746590"/>
            <a:ext cx="4191556"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err="1">
                <a:ln>
                  <a:noFill/>
                </a:ln>
                <a:solidFill>
                  <a:srgbClr val="006666"/>
                </a:solidFill>
                <a:effectLst/>
                <a:uLnTx/>
                <a:uFillTx/>
                <a:latin typeface="Calibri" panose="020F0502020204030204"/>
                <a:ea typeface="+mn-ea"/>
                <a:cs typeface="+mn-cs"/>
              </a:rPr>
              <a:t>Example</a:t>
            </a:r>
            <a:r>
              <a:rPr kumimoji="0" lang="it-IT" sz="2800" b="1" i="0" u="none" strike="noStrike" kern="1200" cap="none" spc="0" normalizeH="0" baseline="0" noProof="0" dirty="0">
                <a:ln>
                  <a:noFill/>
                </a:ln>
                <a:solidFill>
                  <a:srgbClr val="006666"/>
                </a:solidFill>
                <a:effectLst/>
                <a:uLnTx/>
                <a:uFillTx/>
                <a:latin typeface="Calibri" panose="020F0502020204030204"/>
                <a:ea typeface="+mn-ea"/>
                <a:cs typeface="+mn-cs"/>
              </a:rPr>
              <a:t> RFI</a:t>
            </a:r>
          </a:p>
        </p:txBody>
      </p:sp>
      <p:sp>
        <p:nvSpPr>
          <p:cNvPr id="24" name="CasellaDiTesto 23">
            <a:extLst>
              <a:ext uri="{FF2B5EF4-FFF2-40B4-BE49-F238E27FC236}">
                <a16:creationId xmlns:a16="http://schemas.microsoft.com/office/drawing/2014/main" id="{59F93767-79DE-4D61-BA3C-AAA130103B49}"/>
              </a:ext>
            </a:extLst>
          </p:cNvPr>
          <p:cNvSpPr txBox="1"/>
          <p:nvPr/>
        </p:nvSpPr>
        <p:spPr>
          <a:xfrm>
            <a:off x="1696137" y="1300439"/>
            <a:ext cx="35913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b="1" dirty="0">
                <a:solidFill>
                  <a:srgbClr val="006666"/>
                </a:solidFill>
                <a:latin typeface="Calibri" panose="020F0502020204030204"/>
              </a:rPr>
              <a:t>IM DOCS</a:t>
            </a:r>
            <a:endParaRPr kumimoji="0" lang="it-IT" sz="2800" b="1" i="0" u="none" strike="noStrike" kern="1200" cap="none" spc="0" normalizeH="0" baseline="0" noProof="0" dirty="0">
              <a:ln>
                <a:noFill/>
              </a:ln>
              <a:solidFill>
                <a:srgbClr val="0066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6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0"/>
          </p:nvPr>
        </p:nvSpPr>
        <p:spPr/>
        <p:txBody>
          <a:bodyPr/>
          <a:lstStyle/>
          <a:p>
            <a:pPr>
              <a:buClr>
                <a:schemeClr val="accent4"/>
              </a:buClr>
            </a:pPr>
            <a:r>
              <a:rPr lang="en-US" sz="3600" dirty="0">
                <a:solidFill>
                  <a:srgbClr val="3C5C87"/>
                </a:solidFill>
              </a:rPr>
              <a:t>Inconsistency between law and real</a:t>
            </a:r>
            <a:r>
              <a:rPr lang="pl-PL" sz="3600" dirty="0">
                <a:solidFill>
                  <a:srgbClr val="3C5C87"/>
                </a:solidFill>
              </a:rPr>
              <a:t> </a:t>
            </a:r>
            <a:r>
              <a:rPr lang="pl-PL" sz="3600" dirty="0" err="1">
                <a:solidFill>
                  <a:srgbClr val="3C5C87"/>
                </a:solidFill>
              </a:rPr>
              <a:t>flow</a:t>
            </a:r>
            <a:r>
              <a:rPr lang="pl-PL" sz="3600" dirty="0">
                <a:solidFill>
                  <a:srgbClr val="3C5C87"/>
                </a:solidFill>
              </a:rPr>
              <a:t> of the </a:t>
            </a:r>
            <a:r>
              <a:rPr lang="pl-PL" sz="3600" dirty="0" err="1">
                <a:solidFill>
                  <a:srgbClr val="3C5C87"/>
                </a:solidFill>
              </a:rPr>
              <a:t>process</a:t>
            </a:r>
            <a:endParaRPr lang="pl-PL" sz="3600" dirty="0">
              <a:solidFill>
                <a:srgbClr val="3C5C87"/>
              </a:solidFill>
            </a:endParaRPr>
          </a:p>
          <a:p>
            <a:endParaRPr lang="en-GB" dirty="0"/>
          </a:p>
        </p:txBody>
      </p:sp>
      <p:graphicFrame>
        <p:nvGraphicFramePr>
          <p:cNvPr id="6" name="Chart Placeholder 5"/>
          <p:cNvGraphicFramePr>
            <a:graphicFrameLocks/>
          </p:cNvGraphicFramePr>
          <p:nvPr>
            <p:extLst>
              <p:ext uri="{D42A27DB-BD31-4B8C-83A1-F6EECF244321}">
                <p14:modId xmlns:p14="http://schemas.microsoft.com/office/powerpoint/2010/main" val="1719039455"/>
              </p:ext>
            </p:extLst>
          </p:nvPr>
        </p:nvGraphicFramePr>
        <p:xfrm>
          <a:off x="735724" y="1650295"/>
          <a:ext cx="10825655" cy="493092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a:extLst>
              <a:ext uri="{FF2B5EF4-FFF2-40B4-BE49-F238E27FC236}">
                <a16:creationId xmlns:a16="http://schemas.microsoft.com/office/drawing/2014/main" id="{74B22321-9EE4-521E-E6B9-B92224EE11DA}"/>
              </a:ext>
            </a:extLst>
          </p:cNvPr>
          <p:cNvSpPr txBox="1"/>
          <p:nvPr/>
        </p:nvSpPr>
        <p:spPr>
          <a:xfrm>
            <a:off x="4729316" y="2338778"/>
            <a:ext cx="6632367" cy="646331"/>
          </a:xfrm>
          <a:prstGeom prst="rect">
            <a:avLst/>
          </a:prstGeom>
          <a:solidFill>
            <a:srgbClr val="A2000C"/>
          </a:solidFill>
        </p:spPr>
        <p:txBody>
          <a:bodyPr wrap="square" rtlCol="0">
            <a:spAutoFit/>
          </a:bodyPr>
          <a:lstStyle/>
          <a:p>
            <a:pPr algn="ctr"/>
            <a:r>
              <a:rPr lang="de-DE" dirty="0">
                <a:solidFill>
                  <a:schemeClr val="bg1"/>
                </a:solidFill>
                <a:latin typeface="Verdana" panose="020B0604030504040204" pitchFamily="34" charset="0"/>
                <a:ea typeface="Verdana" panose="020B0604030504040204" pitchFamily="34" charset="0"/>
              </a:rPr>
              <a:t>The Provision </a:t>
            </a:r>
            <a:r>
              <a:rPr lang="de-DE" dirty="0" err="1">
                <a:solidFill>
                  <a:schemeClr val="bg1"/>
                </a:solidFill>
                <a:latin typeface="Verdana" panose="020B0604030504040204" pitchFamily="34" charset="0"/>
                <a:ea typeface="Verdana" panose="020B0604030504040204" pitchFamily="34" charset="0"/>
              </a:rPr>
              <a:t>of</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the</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reference</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documentation</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can</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only</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be</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provided</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over</a:t>
            </a:r>
            <a:r>
              <a:rPr lang="de-DE" dirty="0">
                <a:solidFill>
                  <a:schemeClr val="bg1"/>
                </a:solidFill>
                <a:latin typeface="Verdana" panose="020B0604030504040204" pitchFamily="34" charset="0"/>
                <a:ea typeface="Verdana" panose="020B0604030504040204" pitchFamily="34" charset="0"/>
              </a:rPr>
              <a:t> different </a:t>
            </a:r>
            <a:r>
              <a:rPr lang="de-DE" dirty="0" err="1">
                <a:solidFill>
                  <a:schemeClr val="bg1"/>
                </a:solidFill>
                <a:latin typeface="Verdana" panose="020B0604030504040204" pitchFamily="34" charset="0"/>
                <a:ea typeface="Verdana" panose="020B0604030504040204" pitchFamily="34" charset="0"/>
              </a:rPr>
              <a:t>project</a:t>
            </a:r>
            <a:r>
              <a:rPr lang="de-DE" dirty="0">
                <a:solidFill>
                  <a:schemeClr val="bg1"/>
                </a:solidFill>
                <a:latin typeface="Verdana" panose="020B0604030504040204" pitchFamily="34" charset="0"/>
                <a:ea typeface="Verdana" panose="020B0604030504040204" pitchFamily="34" charset="0"/>
              </a:rPr>
              <a:t> </a:t>
            </a:r>
            <a:r>
              <a:rPr lang="de-DE" dirty="0" err="1">
                <a:solidFill>
                  <a:schemeClr val="bg1"/>
                </a:solidFill>
                <a:latin typeface="Verdana" panose="020B0604030504040204" pitchFamily="34" charset="0"/>
                <a:ea typeface="Verdana" panose="020B0604030504040204" pitchFamily="34" charset="0"/>
              </a:rPr>
              <a:t>phases</a:t>
            </a:r>
            <a:r>
              <a:rPr lang="de-DE" dirty="0">
                <a:solidFill>
                  <a:schemeClr val="bg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12638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771650" y="1735668"/>
            <a:ext cx="8829675" cy="736070"/>
          </a:xfrm>
        </p:spPr>
        <p:txBody>
          <a:bodyPr/>
          <a:lstStyle/>
          <a:p>
            <a:r>
              <a:rPr lang="de-DE" dirty="0"/>
              <a:t>Items </a:t>
            </a:r>
            <a:r>
              <a:rPr lang="de-DE" dirty="0" err="1"/>
              <a:t>of</a:t>
            </a:r>
            <a:r>
              <a:rPr lang="de-DE" dirty="0"/>
              <a:t> </a:t>
            </a:r>
            <a:r>
              <a:rPr lang="de-DE" dirty="0" err="1"/>
              <a:t>the</a:t>
            </a:r>
            <a:r>
              <a:rPr lang="de-DE" dirty="0"/>
              <a:t> </a:t>
            </a:r>
            <a:r>
              <a:rPr lang="de-DE" dirty="0" err="1"/>
              <a:t>application</a:t>
            </a:r>
            <a:r>
              <a:rPr lang="de-DE" dirty="0"/>
              <a:t> </a:t>
            </a:r>
            <a:r>
              <a:rPr lang="de-DE" dirty="0" err="1"/>
              <a:t>file</a:t>
            </a:r>
            <a:endParaRPr lang="en-GB" dirty="0"/>
          </a:p>
        </p:txBody>
      </p:sp>
      <p:sp>
        <p:nvSpPr>
          <p:cNvPr id="8" name="Espace réservé du texte 7"/>
          <p:cNvSpPr>
            <a:spLocks noGrp="1"/>
          </p:cNvSpPr>
          <p:nvPr>
            <p:ph type="body" idx="13"/>
          </p:nvPr>
        </p:nvSpPr>
        <p:spPr/>
        <p:txBody>
          <a:bodyPr/>
          <a:lstStyle/>
          <a:p>
            <a:pPr algn="ctr"/>
            <a:r>
              <a:rPr lang="de-DE" dirty="0"/>
              <a:t>4</a:t>
            </a:r>
            <a:endParaRPr lang="en-GB" dirty="0"/>
          </a:p>
        </p:txBody>
      </p:sp>
      <p:sp>
        <p:nvSpPr>
          <p:cNvPr id="9" name="Espace réservé du texte 8"/>
          <p:cNvSpPr>
            <a:spLocks noGrp="1"/>
          </p:cNvSpPr>
          <p:nvPr>
            <p:ph type="body" idx="14"/>
          </p:nvPr>
        </p:nvSpPr>
        <p:spPr>
          <a:xfrm>
            <a:off x="1771650" y="2602310"/>
            <a:ext cx="8667750" cy="1223456"/>
          </a:xfrm>
        </p:spPr>
        <p:txBody>
          <a:bodyPr/>
          <a:lstStyle/>
          <a:p>
            <a:r>
              <a:rPr lang="de-DE" dirty="0" err="1"/>
              <a:t>Duplicative</a:t>
            </a:r>
            <a:r>
              <a:rPr lang="de-DE" dirty="0"/>
              <a:t> </a:t>
            </a:r>
            <a:r>
              <a:rPr lang="de-DE" dirty="0" err="1"/>
              <a:t>activities</a:t>
            </a:r>
            <a:r>
              <a:rPr lang="de-DE" dirty="0"/>
              <a:t> in </a:t>
            </a:r>
            <a:r>
              <a:rPr lang="de-DE" dirty="0" err="1"/>
              <a:t>ERA‘s</a:t>
            </a:r>
            <a:r>
              <a:rPr lang="de-DE" dirty="0"/>
              <a:t> TA </a:t>
            </a:r>
            <a:r>
              <a:rPr lang="de-DE" dirty="0" err="1"/>
              <a:t>procedure</a:t>
            </a:r>
            <a:r>
              <a:rPr lang="de-DE" dirty="0"/>
              <a:t>?</a:t>
            </a:r>
            <a:endParaRPr lang="pl-PL" dirty="0"/>
          </a:p>
          <a:p>
            <a:pPr marL="800100" lvl="1" indent="-342900">
              <a:buFont typeface="Arial" panose="020B0604020202020204" pitchFamily="34" charset="0"/>
              <a:buChar char="•"/>
            </a:pPr>
            <a:r>
              <a:rPr lang="pl-PL" dirty="0"/>
              <a:t>	</a:t>
            </a:r>
            <a:r>
              <a:rPr lang="de-DE" dirty="0" err="1"/>
              <a:t>Problematic</a:t>
            </a:r>
            <a:r>
              <a:rPr lang="de-DE" dirty="0"/>
              <a:t> </a:t>
            </a:r>
            <a:r>
              <a:rPr lang="de-DE" dirty="0" err="1"/>
              <a:t>items</a:t>
            </a:r>
            <a:endParaRPr lang="de-DE" dirty="0"/>
          </a:p>
          <a:p>
            <a:pPr lvl="1"/>
            <a:endParaRPr lang="de-DE" dirty="0"/>
          </a:p>
          <a:p>
            <a:pPr marL="80010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389058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A98D02BC-7611-A080-BD49-BC4456B4D40B}"/>
              </a:ext>
            </a:extLst>
          </p:cNvPr>
          <p:cNvSpPr txBox="1">
            <a:spLocks/>
          </p:cNvSpPr>
          <p:nvPr/>
        </p:nvSpPr>
        <p:spPr>
          <a:xfrm>
            <a:off x="331714" y="211727"/>
            <a:ext cx="9236829" cy="774111"/>
          </a:xfrm>
          <a:prstGeom prst="rect">
            <a:avLst/>
          </a:prstGeom>
        </p:spPr>
        <p:txBody>
          <a:bodyPr anchor="t"/>
          <a:lstStyle>
            <a:lvl1pPr marL="0" indent="0" algn="l" defTabSz="457200" rtl="0" eaLnBrk="1" latinLnBrk="0" hangingPunct="1">
              <a:spcBef>
                <a:spcPct val="20000"/>
              </a:spcBef>
              <a:buFont typeface="Arial"/>
              <a:buNone/>
              <a:defRPr sz="3400" b="1" kern="1200" baseline="0">
                <a:solidFill>
                  <a:schemeClr val="accent6"/>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de-DE" dirty="0" err="1"/>
              <a:t>Application</a:t>
            </a:r>
            <a:r>
              <a:rPr lang="de-DE" dirty="0"/>
              <a:t> </a:t>
            </a:r>
            <a:r>
              <a:rPr lang="de-DE" dirty="0" err="1"/>
              <a:t>file</a:t>
            </a:r>
            <a:r>
              <a:rPr lang="de-DE" dirty="0"/>
              <a:t> </a:t>
            </a:r>
            <a:r>
              <a:rPr lang="de-DE" dirty="0" err="1"/>
              <a:t>with</a:t>
            </a:r>
            <a:r>
              <a:rPr lang="de-DE" dirty="0"/>
              <a:t> 14 </a:t>
            </a:r>
            <a:r>
              <a:rPr lang="de-DE" dirty="0" err="1"/>
              <a:t>items</a:t>
            </a:r>
            <a:endParaRPr lang="en-GB" dirty="0"/>
          </a:p>
        </p:txBody>
      </p:sp>
      <p:sp>
        <p:nvSpPr>
          <p:cNvPr id="4" name="Rechteck 3">
            <a:extLst>
              <a:ext uri="{FF2B5EF4-FFF2-40B4-BE49-F238E27FC236}">
                <a16:creationId xmlns:a16="http://schemas.microsoft.com/office/drawing/2014/main" id="{96C2A4AE-FB98-F947-066A-EDB8867AF5A6}"/>
              </a:ext>
            </a:extLst>
          </p:cNvPr>
          <p:cNvSpPr/>
          <p:nvPr/>
        </p:nvSpPr>
        <p:spPr>
          <a:xfrm>
            <a:off x="551384" y="2682608"/>
            <a:ext cx="5256584" cy="1493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buClr>
                <a:schemeClr val="accent2"/>
              </a:buClr>
            </a:pPr>
            <a:endParaRPr lang="de-DE" sz="1600" dirty="0" err="1">
              <a:solidFill>
                <a:schemeClr val="tx1"/>
              </a:solidFill>
            </a:endParaRPr>
          </a:p>
        </p:txBody>
      </p:sp>
      <p:sp>
        <p:nvSpPr>
          <p:cNvPr id="5" name="Rectangle 35">
            <a:extLst>
              <a:ext uri="{FF2B5EF4-FFF2-40B4-BE49-F238E27FC236}">
                <a16:creationId xmlns:a16="http://schemas.microsoft.com/office/drawing/2014/main" id="{8308950F-2EC7-9E8C-1ECD-5ABB43A45126}"/>
              </a:ext>
            </a:extLst>
          </p:cNvPr>
          <p:cNvSpPr/>
          <p:nvPr/>
        </p:nvSpPr>
        <p:spPr>
          <a:xfrm>
            <a:off x="479426" y="1358008"/>
            <a:ext cx="5437188" cy="3539430"/>
          </a:xfrm>
          <a:prstGeom prst="rect">
            <a:avLst/>
          </a:prstGeom>
        </p:spPr>
        <p:txBody>
          <a:bodyPr wrap="square">
            <a:spAutoFit/>
          </a:bodyPr>
          <a:lstStyle/>
          <a:p>
            <a:pPr marL="342900" lvl="1" indent="-342900" defTabSz="457200">
              <a:buSzPct val="85000"/>
              <a:buFont typeface="+mj-lt"/>
              <a:buAutoNum type="arabicPeriod"/>
              <a:defRPr/>
            </a:pPr>
            <a:r>
              <a:rPr lang="de-DE" sz="1400" kern="0" dirty="0" err="1">
                <a:latin typeface="Verdana" panose="020B0604030504040204" pitchFamily="34" charset="0"/>
                <a:ea typeface="Verdana" panose="020B0604030504040204" pitchFamily="34" charset="0"/>
              </a:rPr>
              <a:t>Application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scope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description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should</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correspond</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to</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that</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EIGV Annex 6)</a:t>
            </a:r>
          </a:p>
          <a:p>
            <a:pPr marL="342900" lvl="1" indent="-342900" defTabSz="457200">
              <a:buSzPct val="85000"/>
              <a:buFont typeface="+mj-lt"/>
              <a:buAutoNum type="arabicPeriod"/>
              <a:defRPr/>
            </a:pPr>
            <a:r>
              <a:rPr lang="de-DE" sz="1400" kern="0" dirty="0" err="1">
                <a:latin typeface="Verdana" panose="020B0604030504040204" pitchFamily="34" charset="0"/>
                <a:ea typeface="Verdana" panose="020B0604030504040204" pitchFamily="34" charset="0"/>
              </a:rPr>
              <a:t>Specification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for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contract</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award</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with</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reference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to</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current</a:t>
            </a:r>
            <a:r>
              <a:rPr lang="de-DE" sz="1400" kern="0" dirty="0">
                <a:latin typeface="Verdana" panose="020B0604030504040204" pitchFamily="34" charset="0"/>
                <a:ea typeface="Verdana" panose="020B0604030504040204" pitchFamily="34" charset="0"/>
              </a:rPr>
              <a:t> TSI CCS </a:t>
            </a:r>
            <a:r>
              <a:rPr lang="de-DE" sz="1400" kern="0" dirty="0" err="1">
                <a:latin typeface="Verdana" panose="020B0604030504040204" pitchFamily="34" charset="0"/>
                <a:ea typeface="Verdana" panose="020B0604030504040204" pitchFamily="34" charset="0"/>
              </a:rPr>
              <a:t>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cpmparable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document</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a:defRPr/>
            </a:pPr>
            <a:r>
              <a:rPr lang="de-DE" sz="1400" kern="0" dirty="0">
                <a:latin typeface="Verdana" panose="020B0604030504040204" pitchFamily="34" charset="0"/>
                <a:ea typeface="Verdana" panose="020B0604030504040204" pitchFamily="34" charset="0"/>
              </a:rPr>
              <a:t>Project plan </a:t>
            </a:r>
            <a:r>
              <a:rPr lang="de-DE" sz="1400" kern="0" dirty="0" err="1">
                <a:latin typeface="Verdana" panose="020B0604030504040204" pitchFamily="34" charset="0"/>
                <a:ea typeface="Verdana" panose="020B0604030504040204" pitchFamily="34" charset="0"/>
              </a:rPr>
              <a:t>indicating</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deliverables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milestones</a:t>
            </a:r>
            <a:r>
              <a:rPr lang="de-DE" sz="1400" kern="0" dirty="0">
                <a:latin typeface="Verdana" panose="020B0604030504040204" pitchFamily="34" charset="0"/>
                <a:ea typeface="Verdana" panose="020B0604030504040204" pitchFamily="34" charset="0"/>
              </a:rPr>
              <a:t> and </a:t>
            </a:r>
            <a:r>
              <a:rPr lang="de-DE" sz="1400" kern="0" dirty="0" err="1">
                <a:latin typeface="Verdana" panose="020B0604030504040204" pitchFamily="34" charset="0"/>
                <a:ea typeface="Verdana" panose="020B0604030504040204" pitchFamily="34" charset="0"/>
              </a:rPr>
              <a:t>deadlines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application</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a:defRPr/>
            </a:pPr>
            <a:r>
              <a:rPr lang="de-DE" sz="1400" b="1" kern="0" dirty="0" err="1">
                <a:latin typeface="Verdana" panose="020B0604030504040204" pitchFamily="34" charset="0"/>
                <a:ea typeface="Verdana" panose="020B0604030504040204" pitchFamily="34" charset="0"/>
              </a:rPr>
              <a:t>Function</a:t>
            </a:r>
            <a:r>
              <a:rPr lang="de-DE" sz="1400" b="1" kern="0" dirty="0">
                <a:latin typeface="Verdana" panose="020B0604030504040204" pitchFamily="34" charset="0"/>
                <a:ea typeface="Verdana" panose="020B0604030504040204" pitchFamily="34" charset="0"/>
              </a:rPr>
              <a:t> List </a:t>
            </a:r>
            <a:r>
              <a:rPr lang="de-DE" sz="1400" kern="0" dirty="0">
                <a:latin typeface="Verdana" panose="020B0604030504040204" pitchFamily="34" charset="0"/>
                <a:ea typeface="Verdana" panose="020B0604030504040204" pitchFamily="34" charset="0"/>
              </a:rPr>
              <a:t>(=“List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ERTMS </a:t>
            </a:r>
            <a:r>
              <a:rPr lang="de-DE" sz="1400" kern="0" dirty="0" err="1">
                <a:latin typeface="Verdana" panose="020B0604030504040204" pitchFamily="34" charset="0"/>
                <a:ea typeface="Verdana" panose="020B0604030504040204" pitchFamily="34" charset="0"/>
              </a:rPr>
              <a:t>functions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to</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implement</a:t>
            </a:r>
            <a:r>
              <a:rPr lang="de-DE" sz="1400" kern="0" dirty="0">
                <a:latin typeface="Verdana" panose="020B0604030504040204" pitchFamily="34" charset="0"/>
                <a:ea typeface="Verdana" panose="020B0604030504040204" pitchFamily="34" charset="0"/>
              </a:rPr>
              <a:t>“: also </a:t>
            </a:r>
            <a:r>
              <a:rPr lang="de-DE" sz="1400" kern="0" dirty="0" err="1">
                <a:latin typeface="Verdana" panose="020B0604030504040204" pitchFamily="34" charset="0"/>
                <a:ea typeface="Verdana" panose="020B0604030504040204" pitchFamily="34" charset="0"/>
              </a:rPr>
              <a:t>defines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scope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authorisation</a:t>
            </a:r>
            <a:r>
              <a:rPr lang="de-DE" sz="1400" kern="0" dirty="0">
                <a:latin typeface="Verdana" panose="020B0604030504040204" pitchFamily="34" charset="0"/>
                <a:ea typeface="Verdana" panose="020B0604030504040204" pitchFamily="34" charset="0"/>
              </a:rPr>
              <a:t> review </a:t>
            </a:r>
            <a:r>
              <a:rPr lang="de-DE" sz="1400" kern="0" dirty="0" err="1">
                <a:latin typeface="Verdana" panose="020B0604030504040204" pitchFamily="34" charset="0"/>
                <a:ea typeface="Verdana" panose="020B0604030504040204" pitchFamily="34" charset="0"/>
              </a:rPr>
              <a:t>by</a:t>
            </a:r>
            <a:r>
              <a:rPr lang="de-DE" sz="1400" kern="0" dirty="0">
                <a:latin typeface="Verdana" panose="020B0604030504040204" pitchFamily="34" charset="0"/>
                <a:ea typeface="Verdana" panose="020B0604030504040204" pitchFamily="34" charset="0"/>
              </a:rPr>
              <a:t> ERA): </a:t>
            </a:r>
            <a:r>
              <a:rPr lang="de-DE" sz="1400" kern="0" dirty="0" err="1">
                <a:latin typeface="Verdana" panose="020B0604030504040204" pitchFamily="34" charset="0"/>
                <a:ea typeface="Verdana" panose="020B0604030504040204" pitchFamily="34" charset="0"/>
              </a:rPr>
              <a:t>Which</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functions</a:t>
            </a:r>
            <a:r>
              <a:rPr lang="de-DE" sz="1400" kern="0" dirty="0">
                <a:latin typeface="Verdana" panose="020B0604030504040204" pitchFamily="34" charset="0"/>
                <a:ea typeface="Verdana" panose="020B0604030504040204" pitchFamily="34" charset="0"/>
              </a:rPr>
              <a:t> will </a:t>
            </a:r>
            <a:r>
              <a:rPr lang="de-DE" sz="1400" kern="0" dirty="0" err="1">
                <a:latin typeface="Verdana" panose="020B0604030504040204" pitchFamily="34" charset="0"/>
                <a:ea typeface="Verdana" panose="020B0604030504040204" pitchFamily="34" charset="0"/>
              </a:rPr>
              <a:t>be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implemented</a:t>
            </a:r>
            <a:r>
              <a:rPr lang="de-DE" sz="1400" kern="0" dirty="0">
                <a:latin typeface="Verdana" panose="020B0604030504040204" pitchFamily="34" charset="0"/>
                <a:ea typeface="Verdana" panose="020B0604030504040204" pitchFamily="34" charset="0"/>
              </a:rPr>
              <a:t>?</a:t>
            </a:r>
          </a:p>
          <a:p>
            <a:pPr marL="342900" lvl="1" indent="-342900" defTabSz="457200">
              <a:buSzPct val="85000"/>
              <a:buFont typeface="+mj-lt"/>
              <a:buAutoNum type="arabicPeriod"/>
              <a:defRPr/>
            </a:pPr>
            <a:r>
              <a:rPr lang="de-DE" sz="1400" b="1" kern="0" dirty="0" err="1">
                <a:latin typeface="Verdana" panose="020B0604030504040204" pitchFamily="34" charset="0"/>
                <a:ea typeface="Verdana" panose="020B0604030504040204" pitchFamily="34" charset="0"/>
              </a:rPr>
              <a:t>Issues</a:t>
            </a:r>
            <a:r>
              <a:rPr lang="de-DE" sz="1400" b="1" kern="0" dirty="0">
                <a:latin typeface="Verdana" panose="020B0604030504040204" pitchFamily="34" charset="0"/>
                <a:ea typeface="Verdana" panose="020B0604030504040204" pitchFamily="34" charset="0"/>
              </a:rPr>
              <a:t> List </a:t>
            </a:r>
            <a:r>
              <a:rPr lang="de-DE" sz="1400" kern="0" dirty="0">
                <a:latin typeface="Verdana" panose="020B0604030504040204" pitchFamily="34" charset="0"/>
                <a:ea typeface="Verdana" panose="020B0604030504040204" pitchFamily="34" charset="0"/>
              </a:rPr>
              <a:t>(=“Log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interoperability</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problems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created</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automatically</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based</a:t>
            </a:r>
            <a:r>
              <a:rPr lang="de-DE" sz="1400" kern="0" dirty="0">
                <a:latin typeface="Verdana" panose="020B0604030504040204" pitchFamily="34" charset="0"/>
                <a:ea typeface="Verdana" panose="020B0604030504040204" pitchFamily="34" charset="0"/>
              </a:rPr>
              <a:t> on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functions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to</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be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implemented</a:t>
            </a:r>
            <a:r>
              <a:rPr lang="de-DE" sz="1400" kern="0" dirty="0">
                <a:latin typeface="Verdana" panose="020B0604030504040204" pitchFamily="34" charset="0"/>
                <a:ea typeface="Verdana" panose="020B0604030504040204" pitchFamily="34" charset="0"/>
              </a:rPr>
              <a:t>): Demonstration </a:t>
            </a:r>
            <a:r>
              <a:rPr lang="de-DE" sz="1400" kern="0" dirty="0" err="1">
                <a:latin typeface="Verdana" panose="020B0604030504040204" pitchFamily="34" charset="0"/>
                <a:ea typeface="Verdana" panose="020B0604030504040204" pitchFamily="34" charset="0"/>
              </a:rPr>
              <a:t>that</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risks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impacting</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interoperability</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have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been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addressed</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a:defRPr/>
            </a:pPr>
            <a:r>
              <a:rPr lang="de-DE" sz="1400" kern="0" dirty="0">
                <a:latin typeface="Verdana" panose="020B0604030504040204" pitchFamily="34" charset="0"/>
                <a:ea typeface="Verdana" panose="020B0604030504040204" pitchFamily="34" charset="0"/>
              </a:rPr>
              <a:t>Engineering </a:t>
            </a:r>
            <a:r>
              <a:rPr lang="de-DE" sz="1400" kern="0" dirty="0" err="1">
                <a:latin typeface="Verdana" panose="020B0604030504040204" pitchFamily="34" charset="0"/>
                <a:ea typeface="Verdana" panose="020B0604030504040204" pitchFamily="34" charset="0"/>
              </a:rPr>
              <a:t>rules</a:t>
            </a:r>
            <a:r>
              <a:rPr lang="de-DE" sz="1400" kern="0" dirty="0">
                <a:latin typeface="Verdana" panose="020B0604030504040204" pitchFamily="34" charset="0"/>
                <a:ea typeface="Verdana" panose="020B0604030504040204" pitchFamily="34" charset="0"/>
              </a:rPr>
              <a:t> and </a:t>
            </a:r>
            <a:r>
              <a:rPr lang="de-DE" sz="1400" kern="0" dirty="0" err="1">
                <a:latin typeface="Verdana" panose="020B0604030504040204" pitchFamily="34" charset="0"/>
                <a:ea typeface="Verdana" panose="020B0604030504040204" pitchFamily="34" charset="0"/>
              </a:rPr>
              <a:t>operating</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test</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scenarios</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a:defRPr/>
            </a:pPr>
            <a:r>
              <a:rPr lang="de-DE" sz="1400" kern="0" dirty="0">
                <a:latin typeface="Verdana" panose="020B0604030504040204" pitchFamily="34" charset="0"/>
                <a:ea typeface="Verdana" panose="020B0604030504040204" pitchFamily="34" charset="0"/>
              </a:rPr>
              <a:t>Test </a:t>
            </a:r>
            <a:r>
              <a:rPr lang="de-DE" sz="1400" kern="0" dirty="0" err="1">
                <a:latin typeface="Verdana" panose="020B0604030504040204" pitchFamily="34" charset="0"/>
                <a:ea typeface="Verdana" panose="020B0604030504040204" pitchFamily="34" charset="0"/>
              </a:rPr>
              <a:t>strategy</a:t>
            </a:r>
            <a:r>
              <a:rPr lang="de-DE" sz="1400" kern="0" dirty="0">
                <a:latin typeface="Verdana" panose="020B0604030504040204" pitchFamily="34" charset="0"/>
                <a:ea typeface="Verdana" panose="020B0604030504040204" pitchFamily="34" charset="0"/>
              </a:rPr>
              <a:t> and </a:t>
            </a:r>
            <a:r>
              <a:rPr lang="de-DE" sz="1400" kern="0" dirty="0" err="1">
                <a:latin typeface="Verdana" panose="020B0604030504040204" pitchFamily="34" charset="0"/>
                <a:ea typeface="Verdana" panose="020B0604030504040204" pitchFamily="34" charset="0"/>
              </a:rPr>
              <a:t>test</a:t>
            </a:r>
            <a:r>
              <a:rPr lang="de-DE" sz="1400" kern="0" dirty="0">
                <a:latin typeface="Verdana" panose="020B0604030504040204" pitchFamily="34" charset="0"/>
                <a:ea typeface="Verdana" panose="020B0604030504040204" pitchFamily="34" charset="0"/>
              </a:rPr>
              <a:t> plan</a:t>
            </a:r>
          </a:p>
        </p:txBody>
      </p:sp>
      <p:sp>
        <p:nvSpPr>
          <p:cNvPr id="6" name="Rectangle 35">
            <a:extLst>
              <a:ext uri="{FF2B5EF4-FFF2-40B4-BE49-F238E27FC236}">
                <a16:creationId xmlns:a16="http://schemas.microsoft.com/office/drawing/2014/main" id="{FF99AD0E-B74E-E202-7106-DADCBF6FE70B}"/>
              </a:ext>
            </a:extLst>
          </p:cNvPr>
          <p:cNvSpPr/>
          <p:nvPr/>
        </p:nvSpPr>
        <p:spPr>
          <a:xfrm>
            <a:off x="6096000" y="1389489"/>
            <a:ext cx="5616574" cy="3323987"/>
          </a:xfrm>
          <a:prstGeom prst="rect">
            <a:avLst/>
          </a:prstGeom>
        </p:spPr>
        <p:txBody>
          <a:bodyPr wrap="square">
            <a:spAutoFit/>
          </a:bodyPr>
          <a:lstStyle/>
          <a:p>
            <a:pPr marL="342900" lvl="1" indent="-342900" defTabSz="457200">
              <a:buSzPct val="85000"/>
              <a:buFont typeface="+mj-lt"/>
              <a:buAutoNum type="arabicPeriod" startAt="8"/>
              <a:defRPr/>
            </a:pPr>
            <a:r>
              <a:rPr lang="de-DE" sz="1400" kern="0" dirty="0" err="1">
                <a:latin typeface="Verdana" panose="020B0604030504040204" pitchFamily="34" charset="0"/>
                <a:ea typeface="Verdana" panose="020B0604030504040204" pitchFamily="34" charset="0"/>
              </a:rPr>
              <a:t>Conditions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necessary</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for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technical</a:t>
            </a:r>
            <a:r>
              <a:rPr lang="de-DE" sz="1400" kern="0" dirty="0">
                <a:latin typeface="Verdana" panose="020B0604030504040204" pitchFamily="34" charset="0"/>
                <a:ea typeface="Verdana" panose="020B0604030504040204" pitchFamily="34" charset="0"/>
              </a:rPr>
              <a:t> and operational </a:t>
            </a:r>
            <a:r>
              <a:rPr lang="de-DE" sz="1400" kern="0" dirty="0" err="1">
                <a:latin typeface="Verdana" panose="020B0604030504040204" pitchFamily="34" charset="0"/>
                <a:ea typeface="Verdana" panose="020B0604030504040204" pitchFamily="34" charset="0"/>
              </a:rPr>
              <a:t>compatibility</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subsystem</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with</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vehicles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intended</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to</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operate</a:t>
            </a:r>
            <a:r>
              <a:rPr lang="de-DE" sz="1400" kern="0" dirty="0">
                <a:latin typeface="Verdana" panose="020B0604030504040204" pitchFamily="34" charset="0"/>
                <a:ea typeface="Verdana" panose="020B0604030504040204" pitchFamily="34" charset="0"/>
              </a:rPr>
              <a:t> in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trackside</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startAt="8"/>
              <a:defRPr/>
            </a:pPr>
            <a:r>
              <a:rPr lang="de-DE" sz="1400" kern="0" dirty="0">
                <a:latin typeface="Verdana" panose="020B0604030504040204" pitchFamily="34" charset="0"/>
                <a:ea typeface="Verdana" panose="020B0604030504040204" pitchFamily="34" charset="0"/>
              </a:rPr>
              <a:t>(</a:t>
            </a:r>
            <a:r>
              <a:rPr lang="de-DE" sz="1400" kern="0" dirty="0" err="1">
                <a:latin typeface="Verdana" panose="020B0604030504040204" pitchFamily="34" charset="0"/>
                <a:ea typeface="Verdana" panose="020B0604030504040204" pitchFamily="34" charset="0"/>
              </a:rPr>
              <a:t>if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available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previous</a:t>
            </a:r>
            <a:r>
              <a:rPr lang="de-DE" sz="1400" kern="0" dirty="0">
                <a:latin typeface="Verdana" panose="020B0604030504040204" pitchFamily="34" charset="0"/>
                <a:ea typeface="Verdana" panose="020B0604030504040204" pitchFamily="34" charset="0"/>
              </a:rPr>
              <a:t> (national) ERTMS </a:t>
            </a:r>
            <a:r>
              <a:rPr lang="de-DE" sz="1400" kern="0" dirty="0" err="1">
                <a:latin typeface="Verdana" panose="020B0604030504040204" pitchFamily="34" charset="0"/>
                <a:ea typeface="Verdana" panose="020B0604030504040204" pitchFamily="34" charset="0"/>
              </a:rPr>
              <a:t>trackside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authorisation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opinions</a:t>
            </a:r>
            <a:r>
              <a:rPr lang="de-DE" sz="1400" kern="0" dirty="0">
                <a:latin typeface="Verdana" panose="020B0604030504040204" pitchFamily="34" charset="0"/>
                <a:ea typeface="Verdana" panose="020B0604030504040204" pitchFamily="34" charset="0"/>
              </a:rPr>
              <a:t>, relevant </a:t>
            </a:r>
            <a:r>
              <a:rPr lang="de-DE" sz="1400" kern="0" dirty="0" err="1">
                <a:latin typeface="Verdana" panose="020B0604030504040204" pitchFamily="34" charset="0"/>
                <a:ea typeface="Verdana" panose="020B0604030504040204" pitchFamily="34" charset="0"/>
              </a:rPr>
              <a:t>for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technical</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solutions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envisaged</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startAt="8"/>
              <a:defRPr/>
            </a:pPr>
            <a:r>
              <a:rPr lang="de-DE" sz="1400" kern="0" dirty="0">
                <a:latin typeface="Verdana" panose="020B0604030504040204" pitchFamily="34" charset="0"/>
                <a:ea typeface="Verdana" panose="020B0604030504040204" pitchFamily="34" charset="0"/>
              </a:rPr>
              <a:t>(</a:t>
            </a:r>
            <a:r>
              <a:rPr lang="de-DE" sz="1400" kern="0" dirty="0" err="1">
                <a:latin typeface="Verdana" panose="020B0604030504040204" pitchFamily="34" charset="0"/>
                <a:ea typeface="Verdana" panose="020B0604030504040204" pitchFamily="34" charset="0"/>
              </a:rPr>
              <a:t>if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available</a:t>
            </a:r>
            <a:r>
              <a:rPr lang="de-DE" sz="1400" kern="0" dirty="0">
                <a:latin typeface="Verdana" panose="020B0604030504040204" pitchFamily="34" charset="0"/>
                <a:ea typeface="Verdana" panose="020B0604030504040204" pitchFamily="34" charset="0"/>
              </a:rPr>
              <a:t>) EC </a:t>
            </a:r>
            <a:r>
              <a:rPr lang="de-DE" sz="1400" kern="0" dirty="0" err="1">
                <a:latin typeface="Verdana" panose="020B0604030504040204" pitchFamily="34" charset="0"/>
                <a:ea typeface="Verdana" panose="020B0604030504040204" pitchFamily="34" charset="0"/>
              </a:rPr>
              <a:t>Certificates</a:t>
            </a:r>
            <a:r>
              <a:rPr lang="de-DE" sz="1400" kern="0" dirty="0">
                <a:latin typeface="Verdana" panose="020B0604030504040204" pitchFamily="34" charset="0"/>
                <a:ea typeface="Verdana" panose="020B0604030504040204" pitchFamily="34" charset="0"/>
              </a:rPr>
              <a:t> and EC </a:t>
            </a:r>
            <a:r>
              <a:rPr lang="de-DE" sz="1400" kern="0" dirty="0" err="1">
                <a:latin typeface="Verdana" panose="020B0604030504040204" pitchFamily="34" charset="0"/>
                <a:ea typeface="Verdana" panose="020B0604030504040204" pitchFamily="34" charset="0"/>
              </a:rPr>
              <a:t>Declarations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comformity</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for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interoperability</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constituents</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startAt="8"/>
              <a:defRPr/>
            </a:pPr>
            <a:r>
              <a:rPr lang="de-DE" sz="1400" kern="0" dirty="0">
                <a:latin typeface="Verdana" panose="020B0604030504040204" pitchFamily="34" charset="0"/>
                <a:ea typeface="Verdana" panose="020B0604030504040204" pitchFamily="34" charset="0"/>
              </a:rPr>
              <a:t>(</a:t>
            </a:r>
            <a:r>
              <a:rPr lang="de-DE" sz="1400" kern="0" dirty="0" err="1">
                <a:latin typeface="Verdana" panose="020B0604030504040204" pitchFamily="34" charset="0"/>
                <a:ea typeface="Verdana" panose="020B0604030504040204" pitchFamily="34" charset="0"/>
              </a:rPr>
              <a:t>if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available</a:t>
            </a:r>
            <a:r>
              <a:rPr lang="de-DE" sz="1400" kern="0" dirty="0">
                <a:latin typeface="Verdana" panose="020B0604030504040204" pitchFamily="34" charset="0"/>
                <a:ea typeface="Verdana" panose="020B0604030504040204" pitchFamily="34" charset="0"/>
              </a:rPr>
              <a:t>) EC </a:t>
            </a:r>
            <a:r>
              <a:rPr lang="de-DE" sz="1400" kern="0" dirty="0" err="1">
                <a:latin typeface="Verdana" panose="020B0604030504040204" pitchFamily="34" charset="0"/>
                <a:ea typeface="Verdana" panose="020B0604030504040204" pitchFamily="34" charset="0"/>
              </a:rPr>
              <a:t>Certificates</a:t>
            </a:r>
            <a:r>
              <a:rPr lang="de-DE" sz="1400" kern="0" dirty="0">
                <a:latin typeface="Verdana" panose="020B0604030504040204" pitchFamily="34" charset="0"/>
                <a:ea typeface="Verdana" panose="020B0604030504040204" pitchFamily="34" charset="0"/>
              </a:rPr>
              <a:t> and EC </a:t>
            </a:r>
            <a:r>
              <a:rPr lang="de-DE" sz="1400" kern="0" dirty="0" err="1">
                <a:latin typeface="Verdana" panose="020B0604030504040204" pitchFamily="34" charset="0"/>
                <a:ea typeface="Verdana" panose="020B0604030504040204" pitchFamily="34" charset="0"/>
              </a:rPr>
              <a:t>Declarations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verification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for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trackside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subsystem</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startAt="8"/>
              <a:defRPr/>
            </a:pPr>
            <a:r>
              <a:rPr lang="de-DE" sz="1400" kern="0" dirty="0">
                <a:latin typeface="Verdana" panose="020B0604030504040204" pitchFamily="34" charset="0"/>
                <a:ea typeface="Verdana" panose="020B0604030504040204" pitchFamily="34" charset="0"/>
              </a:rPr>
              <a:t>(</a:t>
            </a:r>
            <a:r>
              <a:rPr lang="de-DE" sz="1400" kern="0" dirty="0" err="1">
                <a:latin typeface="Verdana" panose="020B0604030504040204" pitchFamily="34" charset="0"/>
                <a:ea typeface="Verdana" panose="020B0604030504040204" pitchFamily="34" charset="0"/>
              </a:rPr>
              <a:t>if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available</a:t>
            </a:r>
            <a:r>
              <a:rPr lang="de-DE" sz="1400" kern="0" dirty="0">
                <a:latin typeface="Verdana" panose="020B0604030504040204" pitchFamily="34" charset="0"/>
                <a:ea typeface="Verdana" panose="020B0604030504040204" pitchFamily="34" charset="0"/>
              </a:rPr>
              <a:t>) National </a:t>
            </a:r>
            <a:r>
              <a:rPr lang="de-DE" sz="1400" kern="0" dirty="0" err="1">
                <a:latin typeface="Verdana" panose="020B0604030504040204" pitchFamily="34" charset="0"/>
                <a:ea typeface="Verdana" panose="020B0604030504040204" pitchFamily="34" charset="0"/>
              </a:rPr>
              <a:t>rules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related</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to</a:t>
            </a:r>
            <a:r>
              <a:rPr lang="de-DE" sz="1400" kern="0" dirty="0">
                <a:latin typeface="Verdana" panose="020B0604030504040204" pitchFamily="34" charset="0"/>
                <a:ea typeface="Verdana" panose="020B0604030504040204" pitchFamily="34" charset="0"/>
              </a:rPr>
              <a:t> ERTMS </a:t>
            </a:r>
            <a:r>
              <a:rPr lang="de-DE" sz="1400" kern="0" dirty="0" err="1">
                <a:latin typeface="Verdana" panose="020B0604030504040204" pitchFamily="34" charset="0"/>
                <a:ea typeface="Verdana" panose="020B0604030504040204" pitchFamily="34" charset="0"/>
              </a:rPr>
              <a:t>that</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must</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be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considered</a:t>
            </a:r>
            <a:r>
              <a:rPr lang="de-DE" sz="1400" kern="0" dirty="0">
                <a:latin typeface="Verdana" panose="020B0604030504040204" pitchFamily="34" charset="0"/>
                <a:ea typeface="Verdana" panose="020B0604030504040204" pitchFamily="34" charset="0"/>
              </a:rPr>
              <a:t> in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application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scope</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startAt="8"/>
              <a:defRPr/>
            </a:pPr>
            <a:r>
              <a:rPr lang="de-DE" sz="1400" kern="0" dirty="0" err="1">
                <a:latin typeface="Verdana" panose="020B0604030504040204" pitchFamily="34" charset="0"/>
                <a:ea typeface="Verdana" panose="020B0604030504040204" pitchFamily="34" charset="0"/>
              </a:rPr>
              <a:t>Exemption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from</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application</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one</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more</a:t>
            </a:r>
            <a:r>
              <a:rPr lang="de-DE" sz="1400" kern="0" dirty="0">
                <a:latin typeface="Verdana" panose="020B0604030504040204" pitchFamily="34" charset="0"/>
                <a:ea typeface="Verdana" panose="020B0604030504040204" pitchFamily="34" charset="0"/>
              </a:rPr>
              <a:t> TSIs </a:t>
            </a:r>
            <a:r>
              <a:rPr lang="de-DE" sz="1400" kern="0" dirty="0" err="1">
                <a:latin typeface="Verdana" panose="020B0604030504040204" pitchFamily="34" charset="0"/>
                <a:ea typeface="Verdana" panose="020B0604030504040204" pitchFamily="34" charset="0"/>
              </a:rPr>
              <a:t>or</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parts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of</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them</a:t>
            </a:r>
            <a:endParaRPr lang="de-DE" sz="1400" kern="0" dirty="0">
              <a:latin typeface="Verdana" panose="020B0604030504040204" pitchFamily="34" charset="0"/>
              <a:ea typeface="Verdana" panose="020B0604030504040204" pitchFamily="34" charset="0"/>
            </a:endParaRPr>
          </a:p>
          <a:p>
            <a:pPr marL="342900" lvl="1" indent="-342900" defTabSz="457200">
              <a:buSzPct val="85000"/>
              <a:buFont typeface="+mj-lt"/>
              <a:buAutoNum type="arabicPeriod" startAt="8"/>
              <a:defRPr/>
            </a:pPr>
            <a:r>
              <a:rPr lang="de-DE" sz="1400" kern="0" dirty="0" err="1">
                <a:latin typeface="Verdana" panose="020B0604030504040204" pitchFamily="34" charset="0"/>
                <a:ea typeface="Verdana" panose="020B0604030504040204" pitchFamily="34" charset="0"/>
              </a:rPr>
              <a:t>Previous</a:t>
            </a:r>
            <a:r>
              <a:rPr lang="de-DE" sz="1400" kern="0" dirty="0">
                <a:latin typeface="Verdana" panose="020B0604030504040204" pitchFamily="34" charset="0"/>
                <a:ea typeface="Verdana" panose="020B0604030504040204" pitchFamily="34" charset="0"/>
              </a:rPr>
              <a:t> </a:t>
            </a:r>
            <a:r>
              <a:rPr lang="de-DE" sz="1400" kern="0" dirty="0" err="1">
                <a:latin typeface="Verdana" panose="020B0604030504040204" pitchFamily="34" charset="0"/>
                <a:ea typeface="Verdana" panose="020B0604030504040204" pitchFamily="34" charset="0"/>
              </a:rPr>
              <a:t>approval</a:t>
            </a:r>
            <a:r>
              <a:rPr lang="de-DE" sz="1400" kern="0" dirty="0">
                <a:latin typeface="Verdana" panose="020B0604030504040204" pitchFamily="34" charset="0"/>
                <a:ea typeface="Verdana" panose="020B0604030504040204" pitchFamily="34" charset="0"/>
              </a:rPr>
              <a:t>(s) </a:t>
            </a:r>
            <a:r>
              <a:rPr lang="de-DE" sz="1400" kern="0" dirty="0" err="1">
                <a:latin typeface="Verdana" panose="020B0604030504040204" pitchFamily="34" charset="0"/>
                <a:ea typeface="Verdana" panose="020B0604030504040204" pitchFamily="34" charset="0"/>
              </a:rPr>
              <a:t>identification</a:t>
            </a:r>
            <a:r>
              <a:rPr lang="de-DE" sz="1400" kern="0" dirty="0">
                <a:latin typeface="Verdana" panose="020B0604030504040204" pitchFamily="34" charset="0"/>
                <a:ea typeface="Verdana" panose="020B0604030504040204" pitchFamily="34" charset="0"/>
              </a:rPr>
              <a:t> </a:t>
            </a:r>
          </a:p>
        </p:txBody>
      </p:sp>
      <p:sp>
        <p:nvSpPr>
          <p:cNvPr id="7" name="Geschweifte Klammer rechts 6">
            <a:extLst>
              <a:ext uri="{FF2B5EF4-FFF2-40B4-BE49-F238E27FC236}">
                <a16:creationId xmlns:a16="http://schemas.microsoft.com/office/drawing/2014/main" id="{420FAA45-8F5F-E942-93E4-DFB2921A5E35}"/>
              </a:ext>
            </a:extLst>
          </p:cNvPr>
          <p:cNvSpPr/>
          <p:nvPr/>
        </p:nvSpPr>
        <p:spPr bwMode="auto">
          <a:xfrm rot="5400000">
            <a:off x="5957501" y="-728767"/>
            <a:ext cx="276999" cy="11233150"/>
          </a:xfrm>
          <a:prstGeom prst="rightBrace">
            <a:avLst/>
          </a:prstGeom>
          <a:noFill/>
          <a:ln w="19050" cap="flat" cmpd="sng" algn="ctr">
            <a:solidFill>
              <a:srgbClr val="A2000C"/>
            </a:solidFill>
            <a:prstDash val="solid"/>
            <a:round/>
            <a:headEnd type="none" w="med" len="med"/>
            <a:tailEnd type="none" w="med" len="med"/>
          </a:ln>
          <a:effectLst/>
        </p:spPr>
        <p:txBody>
          <a:bodyPr rtlCol="0" anchor="ctr"/>
          <a:lstStyle/>
          <a:p>
            <a:pPr algn="ctr"/>
            <a:endParaRPr lang="de-DE"/>
          </a:p>
        </p:txBody>
      </p:sp>
      <p:sp>
        <p:nvSpPr>
          <p:cNvPr id="8" name="Rechteck 7">
            <a:extLst>
              <a:ext uri="{FF2B5EF4-FFF2-40B4-BE49-F238E27FC236}">
                <a16:creationId xmlns:a16="http://schemas.microsoft.com/office/drawing/2014/main" id="{24425E5E-61C3-868C-727B-38CF8DB8D20C}"/>
              </a:ext>
            </a:extLst>
          </p:cNvPr>
          <p:cNvSpPr/>
          <p:nvPr/>
        </p:nvSpPr>
        <p:spPr>
          <a:xfrm>
            <a:off x="1487790" y="5102648"/>
            <a:ext cx="9810832" cy="1261873"/>
          </a:xfrm>
          <a:prstGeom prst="rect">
            <a:avLst/>
          </a:prstGeom>
        </p:spPr>
        <p:txBody>
          <a:bodyPr lIns="91440" tIns="45720" rIns="91440" bIns="45720" anchor="t"/>
          <a:lstStyle/>
          <a:p>
            <a:pPr marL="0" lvl="1">
              <a:spcBef>
                <a:spcPts val="200"/>
              </a:spcBef>
              <a:buClr>
                <a:srgbClr val="FF0000"/>
              </a:buClr>
              <a:buSzPct val="85000"/>
            </a:pPr>
            <a:r>
              <a:rPr lang="de-DE" b="1" dirty="0">
                <a:latin typeface="DB Office"/>
              </a:rPr>
              <a:t>Information on </a:t>
            </a:r>
            <a:r>
              <a:rPr lang="de-DE" b="1" dirty="0" err="1">
                <a:latin typeface="DB Office"/>
              </a:rPr>
              <a:t>the</a:t>
            </a:r>
            <a:r>
              <a:rPr lang="de-DE" b="1" dirty="0">
                <a:latin typeface="DB Office"/>
              </a:rPr>
              <a:t> </a:t>
            </a:r>
            <a:r>
              <a:rPr lang="de-DE" b="1" dirty="0" err="1">
                <a:latin typeface="DB Office"/>
              </a:rPr>
              <a:t>project</a:t>
            </a:r>
            <a:r>
              <a:rPr lang="de-DE" b="1" dirty="0">
                <a:latin typeface="DB Office"/>
              </a:rPr>
              <a:t> </a:t>
            </a:r>
            <a:r>
              <a:rPr lang="de-DE" b="1" dirty="0" err="1">
                <a:latin typeface="DB Office"/>
              </a:rPr>
              <a:t>description</a:t>
            </a:r>
            <a:r>
              <a:rPr lang="de-DE" b="1" dirty="0">
                <a:latin typeface="DB Office"/>
              </a:rPr>
              <a:t>, </a:t>
            </a:r>
            <a:r>
              <a:rPr lang="de-DE" b="1" dirty="0" err="1">
                <a:latin typeface="DB Office"/>
              </a:rPr>
              <a:t>tender</a:t>
            </a:r>
            <a:r>
              <a:rPr lang="de-DE" b="1" dirty="0">
                <a:latin typeface="DB Office"/>
              </a:rPr>
              <a:t> </a:t>
            </a:r>
            <a:r>
              <a:rPr lang="de-DE" b="1" dirty="0" err="1">
                <a:latin typeface="DB Office"/>
              </a:rPr>
              <a:t>documents</a:t>
            </a:r>
            <a:r>
              <a:rPr lang="de-DE" b="1" dirty="0">
                <a:latin typeface="DB Office"/>
              </a:rPr>
              <a:t>, </a:t>
            </a:r>
            <a:r>
              <a:rPr lang="de-DE" b="1" dirty="0" err="1">
                <a:latin typeface="DB Office"/>
              </a:rPr>
              <a:t>interoperability</a:t>
            </a:r>
            <a:r>
              <a:rPr lang="de-DE" b="1" dirty="0">
                <a:latin typeface="DB Office"/>
              </a:rPr>
              <a:t> </a:t>
            </a:r>
            <a:r>
              <a:rPr lang="de-DE" b="1" dirty="0" err="1">
                <a:latin typeface="DB Office"/>
              </a:rPr>
              <a:t>constituents</a:t>
            </a:r>
            <a:r>
              <a:rPr lang="de-DE" b="1" dirty="0">
                <a:latin typeface="DB Office"/>
              </a:rPr>
              <a:t>, </a:t>
            </a:r>
            <a:r>
              <a:rPr lang="de-DE" b="1" dirty="0" err="1">
                <a:latin typeface="DB Office"/>
              </a:rPr>
              <a:t>subsystem</a:t>
            </a:r>
            <a:r>
              <a:rPr lang="de-DE" b="1" dirty="0">
                <a:latin typeface="DB Office"/>
              </a:rPr>
              <a:t> CCS </a:t>
            </a:r>
            <a:r>
              <a:rPr lang="de-DE" b="1" dirty="0" err="1">
                <a:latin typeface="DB Office"/>
              </a:rPr>
              <a:t>test</a:t>
            </a:r>
            <a:r>
              <a:rPr lang="de-DE" b="1" dirty="0">
                <a:latin typeface="DB Office"/>
              </a:rPr>
              <a:t> </a:t>
            </a:r>
            <a:r>
              <a:rPr lang="de-DE" b="1" dirty="0" err="1">
                <a:latin typeface="DB Office"/>
              </a:rPr>
              <a:t>strategy</a:t>
            </a:r>
            <a:r>
              <a:rPr lang="de-DE" b="1" dirty="0">
                <a:latin typeface="DB Office"/>
              </a:rPr>
              <a:t>, </a:t>
            </a:r>
            <a:r>
              <a:rPr lang="de-DE" b="1" dirty="0" err="1">
                <a:latin typeface="DB Office"/>
              </a:rPr>
              <a:t>test</a:t>
            </a:r>
            <a:r>
              <a:rPr lang="de-DE" b="1" dirty="0">
                <a:latin typeface="DB Office"/>
              </a:rPr>
              <a:t> plan, etc. </a:t>
            </a:r>
            <a:r>
              <a:rPr lang="de-DE" b="1" dirty="0" err="1">
                <a:latin typeface="DB Office"/>
              </a:rPr>
              <a:t>must</a:t>
            </a:r>
            <a:r>
              <a:rPr lang="de-DE" b="1" dirty="0">
                <a:latin typeface="DB Office"/>
              </a:rPr>
              <a:t> </a:t>
            </a:r>
            <a:r>
              <a:rPr lang="de-DE" b="1" dirty="0" err="1">
                <a:latin typeface="DB Office"/>
              </a:rPr>
              <a:t>be</a:t>
            </a:r>
            <a:r>
              <a:rPr lang="de-DE" b="1" dirty="0">
                <a:latin typeface="DB Office"/>
              </a:rPr>
              <a:t> </a:t>
            </a:r>
            <a:r>
              <a:rPr lang="de-DE" b="1" dirty="0" err="1">
                <a:latin typeface="DB Office"/>
              </a:rPr>
              <a:t>considered</a:t>
            </a:r>
            <a:r>
              <a:rPr lang="de-DE" b="1" dirty="0">
                <a:latin typeface="DB Office"/>
              </a:rPr>
              <a:t>.</a:t>
            </a:r>
          </a:p>
          <a:p>
            <a:pPr marL="0" lvl="1">
              <a:spcBef>
                <a:spcPts val="200"/>
              </a:spcBef>
              <a:buClr>
                <a:srgbClr val="FF0000"/>
              </a:buClr>
              <a:buSzPct val="85000"/>
            </a:pPr>
            <a:r>
              <a:rPr lang="en-US" b="1" dirty="0">
                <a:latin typeface="DB Office"/>
              </a:rPr>
              <a:t>It is an idiosyncratic compilation of documentation the applicant has to provide for the </a:t>
            </a:r>
          </a:p>
          <a:p>
            <a:pPr marL="0" lvl="1">
              <a:spcBef>
                <a:spcPts val="200"/>
              </a:spcBef>
              <a:buClr>
                <a:srgbClr val="FF0000"/>
              </a:buClr>
              <a:buSzPct val="85000"/>
            </a:pPr>
            <a:r>
              <a:rPr lang="en-US" b="1" dirty="0">
                <a:latin typeface="DB Office"/>
              </a:rPr>
              <a:t>TA procedure.</a:t>
            </a:r>
            <a:endParaRPr lang="de-DE" b="1" dirty="0">
              <a:latin typeface="DB Office"/>
            </a:endParaRPr>
          </a:p>
        </p:txBody>
      </p:sp>
      <p:grpSp>
        <p:nvGrpSpPr>
          <p:cNvPr id="9" name="DoubleChevron3 48">
            <a:extLst>
              <a:ext uri="{FF2B5EF4-FFF2-40B4-BE49-F238E27FC236}">
                <a16:creationId xmlns:a16="http://schemas.microsoft.com/office/drawing/2014/main" id="{E28C1550-6EF8-50DE-C5D8-C03011D3CC09}"/>
              </a:ext>
            </a:extLst>
          </p:cNvPr>
          <p:cNvGrpSpPr>
            <a:grpSpLocks noChangeAspect="1"/>
          </p:cNvGrpSpPr>
          <p:nvPr>
            <p:custDataLst>
              <p:tags r:id="rId1"/>
            </p:custDataLst>
          </p:nvPr>
        </p:nvGrpSpPr>
        <p:grpSpPr>
          <a:xfrm rot="10800000" flipH="1">
            <a:off x="707655" y="5359907"/>
            <a:ext cx="327219" cy="365049"/>
            <a:chOff x="1270000" y="1270000"/>
            <a:chExt cx="450850" cy="508000"/>
          </a:xfrm>
          <a:solidFill>
            <a:srgbClr val="A2000C"/>
          </a:solidFill>
        </p:grpSpPr>
        <p:sp>
          <p:nvSpPr>
            <p:cNvPr id="10" name="Chevron1">
              <a:extLst>
                <a:ext uri="{FF2B5EF4-FFF2-40B4-BE49-F238E27FC236}">
                  <a16:creationId xmlns:a16="http://schemas.microsoft.com/office/drawing/2014/main" id="{92E83594-7649-1134-AA0D-18A53368CAF6}"/>
                </a:ext>
              </a:extLst>
            </p:cNvPr>
            <p:cNvSpPr>
              <a:spLocks noChangeAspect="1"/>
            </p:cNvSpPr>
            <p:nvPr/>
          </p:nvSpPr>
          <p:spPr bwMode="auto">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71983" tIns="71983" rIns="71983" bIns="71983" numCol="1" rtlCol="0" anchor="ctr" anchorCtr="0" compatLnSpc="1">
              <a:prstTxWarp prst="textNoShape">
                <a:avLst/>
              </a:prstTxWarp>
              <a:noAutofit/>
            </a:bodyPr>
            <a:lstStyle/>
            <a:p>
              <a:pPr defTabSz="914217">
                <a:defRPr/>
              </a:pPr>
              <a:endParaRPr lang="de-DE" kern="0" err="1">
                <a:solidFill>
                  <a:srgbClr val="000000"/>
                </a:solidFill>
                <a:latin typeface="DB Office"/>
              </a:endParaRPr>
            </a:p>
          </p:txBody>
        </p:sp>
        <p:sp>
          <p:nvSpPr>
            <p:cNvPr id="11" name="Chevron2">
              <a:extLst>
                <a:ext uri="{FF2B5EF4-FFF2-40B4-BE49-F238E27FC236}">
                  <a16:creationId xmlns:a16="http://schemas.microsoft.com/office/drawing/2014/main" id="{82A0F97A-C4E1-E2EA-3A8F-54835469D1D7}"/>
                </a:ext>
              </a:extLst>
            </p:cNvPr>
            <p:cNvSpPr>
              <a:spLocks noChangeAspect="1"/>
            </p:cNvSpPr>
            <p:nvPr/>
          </p:nvSpPr>
          <p:spPr bwMode="auto">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71983" tIns="71983" rIns="71983" bIns="71983" numCol="1" rtlCol="0" anchor="ctr" anchorCtr="0" compatLnSpc="1">
              <a:prstTxWarp prst="textNoShape">
                <a:avLst/>
              </a:prstTxWarp>
              <a:noAutofit/>
            </a:bodyPr>
            <a:lstStyle/>
            <a:p>
              <a:pPr defTabSz="914217">
                <a:defRPr/>
              </a:pPr>
              <a:endParaRPr lang="de-DE" kern="0" err="1">
                <a:solidFill>
                  <a:srgbClr val="000000"/>
                </a:solidFill>
                <a:latin typeface="DB Office"/>
              </a:endParaRPr>
            </a:p>
          </p:txBody>
        </p:sp>
      </p:grpSp>
    </p:spTree>
    <p:extLst>
      <p:ext uri="{BB962C8B-B14F-4D97-AF65-F5344CB8AC3E}">
        <p14:creationId xmlns:p14="http://schemas.microsoft.com/office/powerpoint/2010/main" val="3502099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1C2AE8A8-B262-C9D1-6304-464DEF06BAA4}"/>
              </a:ext>
            </a:extLst>
          </p:cNvPr>
          <p:cNvSpPr txBox="1">
            <a:spLocks/>
          </p:cNvSpPr>
          <p:nvPr/>
        </p:nvSpPr>
        <p:spPr>
          <a:xfrm>
            <a:off x="331714" y="211727"/>
            <a:ext cx="9236829" cy="774111"/>
          </a:xfrm>
          <a:prstGeom prst="rect">
            <a:avLst/>
          </a:prstGeom>
        </p:spPr>
        <p:txBody>
          <a:bodyPr anchor="t"/>
          <a:lstStyle>
            <a:lvl1pPr marL="0" indent="0" algn="l" defTabSz="457200" rtl="0" eaLnBrk="1" latinLnBrk="0" hangingPunct="1">
              <a:spcBef>
                <a:spcPct val="20000"/>
              </a:spcBef>
              <a:buFont typeface="Arial"/>
              <a:buNone/>
              <a:defRPr sz="3400" b="1" kern="1200" baseline="0">
                <a:solidFill>
                  <a:schemeClr val="accent6"/>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de-DE" dirty="0" err="1"/>
              <a:t>Problematic</a:t>
            </a:r>
            <a:r>
              <a:rPr lang="de-DE" dirty="0"/>
              <a:t> </a:t>
            </a:r>
            <a:r>
              <a:rPr lang="de-DE" dirty="0" err="1"/>
              <a:t>items</a:t>
            </a:r>
            <a:endParaRPr lang="en-GB" dirty="0"/>
          </a:p>
        </p:txBody>
      </p:sp>
      <p:sp>
        <p:nvSpPr>
          <p:cNvPr id="4" name="Content Placeholder 2">
            <a:extLst>
              <a:ext uri="{FF2B5EF4-FFF2-40B4-BE49-F238E27FC236}">
                <a16:creationId xmlns:a16="http://schemas.microsoft.com/office/drawing/2014/main" id="{66941620-B614-80C6-9705-311292FAD73A}"/>
              </a:ext>
            </a:extLst>
          </p:cNvPr>
          <p:cNvSpPr txBox="1">
            <a:spLocks/>
          </p:cNvSpPr>
          <p:nvPr/>
        </p:nvSpPr>
        <p:spPr>
          <a:xfrm>
            <a:off x="436818" y="1199396"/>
            <a:ext cx="11187624" cy="531701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2400" b="1" dirty="0"/>
              <a:t>Statement:</a:t>
            </a:r>
            <a:endParaRPr lang="pl-PL" sz="2400" b="1" dirty="0"/>
          </a:p>
          <a:p>
            <a:pPr marL="1588" lvl="1" indent="0">
              <a:spcAft>
                <a:spcPts val="1200"/>
              </a:spcAft>
              <a:buNone/>
            </a:pPr>
            <a:r>
              <a:rPr lang="en-US" altLang="de-DE" sz="2200" b="0" dirty="0"/>
              <a:t>Some problematic items are listed on the following slides. They are classified by ERA as “if available” during the TA process. ERA requires the submission of evidence and certificates for them</a:t>
            </a:r>
            <a:endParaRPr lang="en-GB" sz="2200" dirty="0"/>
          </a:p>
          <a:p>
            <a:pPr marL="0" indent="0">
              <a:buFont typeface="Arial"/>
              <a:buNone/>
            </a:pPr>
            <a:endParaRPr lang="en-GB" sz="2400" b="1" dirty="0"/>
          </a:p>
          <a:p>
            <a:pPr marL="0" indent="0">
              <a:buFont typeface="Arial"/>
              <a:buNone/>
            </a:pPr>
            <a:r>
              <a:rPr lang="en-GB" sz="2400" b="1" dirty="0"/>
              <a:t>Effect:</a:t>
            </a:r>
          </a:p>
          <a:p>
            <a:pPr marL="0" indent="0">
              <a:spcBef>
                <a:spcPts val="0"/>
              </a:spcBef>
              <a:buFont typeface="Arial"/>
              <a:buNone/>
            </a:pPr>
            <a:r>
              <a:rPr lang="en-US" sz="2200" dirty="0"/>
              <a:t>For the applicant, this creates effort and costs in the complex TA process.</a:t>
            </a:r>
          </a:p>
          <a:p>
            <a:pPr marL="0" indent="0">
              <a:spcBef>
                <a:spcPts val="0"/>
              </a:spcBef>
              <a:buFont typeface="Arial"/>
              <a:buNone/>
            </a:pPr>
            <a:endParaRPr lang="en-US" sz="2400" dirty="0"/>
          </a:p>
          <a:p>
            <a:pPr marL="0" indent="0">
              <a:spcBef>
                <a:spcPts val="0"/>
              </a:spcBef>
              <a:buFont typeface="Arial"/>
              <a:buNone/>
            </a:pPr>
            <a:endParaRPr lang="en-US" sz="2400" b="1" dirty="0">
              <a:solidFill>
                <a:srgbClr val="FF0000"/>
              </a:solidFill>
            </a:endParaRPr>
          </a:p>
          <a:p>
            <a:pPr marL="0" indent="0">
              <a:spcBef>
                <a:spcPts val="0"/>
              </a:spcBef>
              <a:buFont typeface="Arial"/>
              <a:buNone/>
            </a:pPr>
            <a:r>
              <a:rPr lang="en-US" sz="2400" b="1" dirty="0">
                <a:solidFill>
                  <a:srgbClr val="A2000C"/>
                </a:solidFill>
              </a:rPr>
              <a:t>Attention:</a:t>
            </a:r>
          </a:p>
          <a:p>
            <a:pPr marL="0" indent="0">
              <a:buFont typeface="Arial"/>
              <a:buNone/>
            </a:pPr>
            <a:r>
              <a:rPr lang="en-US" sz="2200" dirty="0"/>
              <a:t>Materially, compliance with interoperability is achieved through certified components and the EC verification process for the CCS subsystem; here it is the task of a </a:t>
            </a:r>
            <a:r>
              <a:rPr lang="en-US" sz="2200" dirty="0" err="1"/>
              <a:t>NoBo</a:t>
            </a:r>
            <a:r>
              <a:rPr lang="en-US" sz="2200" dirty="0"/>
              <a:t> to check compliance with interoperability.</a:t>
            </a:r>
          </a:p>
          <a:p>
            <a:pPr marL="0" indent="0">
              <a:buFont typeface="Arial"/>
              <a:buNone/>
            </a:pPr>
            <a:endParaRPr lang="en-GB" dirty="0"/>
          </a:p>
        </p:txBody>
      </p:sp>
    </p:spTree>
    <p:extLst>
      <p:ext uri="{BB962C8B-B14F-4D97-AF65-F5344CB8AC3E}">
        <p14:creationId xmlns:p14="http://schemas.microsoft.com/office/powerpoint/2010/main" val="113037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09A4999-416F-D3B6-A4B9-203298740E73}"/>
              </a:ext>
            </a:extLst>
          </p:cNvPr>
          <p:cNvSpPr>
            <a:spLocks noGrp="1"/>
          </p:cNvSpPr>
          <p:nvPr>
            <p:ph type="body" idx="13"/>
          </p:nvPr>
        </p:nvSpPr>
        <p:spPr>
          <a:xfrm>
            <a:off x="331714" y="211727"/>
            <a:ext cx="9236829" cy="774111"/>
          </a:xfrm>
        </p:spPr>
        <p:txBody>
          <a:bodyPr/>
          <a:lstStyle/>
          <a:p>
            <a:r>
              <a:rPr lang="de-DE" dirty="0" err="1"/>
              <a:t>Problematic</a:t>
            </a:r>
            <a:r>
              <a:rPr lang="de-DE" dirty="0"/>
              <a:t> </a:t>
            </a:r>
            <a:r>
              <a:rPr lang="de-DE" dirty="0" err="1"/>
              <a:t>items</a:t>
            </a:r>
            <a:endParaRPr lang="en-GB" dirty="0"/>
          </a:p>
        </p:txBody>
      </p:sp>
      <p:sp>
        <p:nvSpPr>
          <p:cNvPr id="4" name="Rectangle 9">
            <a:extLst>
              <a:ext uri="{FF2B5EF4-FFF2-40B4-BE49-F238E27FC236}">
                <a16:creationId xmlns:a16="http://schemas.microsoft.com/office/drawing/2014/main" id="{A00EAD7B-C2F3-E3EC-73F0-4DA786101776}"/>
              </a:ext>
            </a:extLst>
          </p:cNvPr>
          <p:cNvSpPr>
            <a:spLocks noChangeAspect="1" noChangeArrowheads="1"/>
          </p:cNvSpPr>
          <p:nvPr>
            <p:custDataLst>
              <p:tags r:id="rId1"/>
            </p:custDataLst>
          </p:nvPr>
        </p:nvSpPr>
        <p:spPr bwMode="gray">
          <a:xfrm>
            <a:off x="882868" y="1667428"/>
            <a:ext cx="10331669" cy="1761572"/>
          </a:xfrm>
          <a:prstGeom prst="rect">
            <a:avLst/>
          </a:prstGeom>
          <a:noFill/>
          <a:ln w="12700">
            <a:solidFill>
              <a:srgbClr val="878C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216000" bIns="108000"/>
          <a:lstStyle>
            <a:lvl1pPr marL="342900" indent="-342900">
              <a:defRPr sz="1400" b="1">
                <a:solidFill>
                  <a:schemeClr val="tx1"/>
                </a:solidFill>
                <a:latin typeface="DB Office" panose="020B0604020202020204" pitchFamily="34" charset="0"/>
              </a:defRPr>
            </a:lvl1pPr>
            <a:lvl2pPr marL="177800" indent="-176213">
              <a:buClr>
                <a:srgbClr val="FF0000"/>
              </a:buClr>
              <a:buSzPct val="85000"/>
              <a:buFont typeface="Wingdings" panose="05000000000000000000" pitchFamily="2" charset="2"/>
              <a:buChar char="n"/>
              <a:defRPr sz="1400">
                <a:solidFill>
                  <a:schemeClr val="tx1"/>
                </a:solidFill>
                <a:latin typeface="DB Office" panose="020B0604020202020204" pitchFamily="34" charset="0"/>
              </a:defRPr>
            </a:lvl2pPr>
            <a:lvl3pPr marL="350838" indent="-171450">
              <a:buClr>
                <a:srgbClr val="FF0000"/>
              </a:buClr>
              <a:buChar char="–"/>
              <a:defRPr sz="1400">
                <a:solidFill>
                  <a:schemeClr val="tx1"/>
                </a:solidFill>
                <a:latin typeface="DB Office" panose="020B0604020202020204" pitchFamily="34" charset="0"/>
              </a:defRPr>
            </a:lvl3pPr>
            <a:lvl4pPr marL="1600200" indent="-228600">
              <a:buClr>
                <a:srgbClr val="FF0000"/>
              </a:buClr>
              <a:buChar char="–"/>
              <a:defRPr sz="1400">
                <a:solidFill>
                  <a:schemeClr val="tx1"/>
                </a:solidFill>
                <a:latin typeface="DB Office" panose="020B0604020202020204" pitchFamily="34" charset="0"/>
              </a:defRPr>
            </a:lvl4pPr>
            <a:lvl5pPr marL="2057400" indent="-228600">
              <a:buClr>
                <a:srgbClr val="FF0000"/>
              </a:buClr>
              <a:buChar char="–"/>
              <a:defRPr sz="1400">
                <a:solidFill>
                  <a:schemeClr val="tx1"/>
                </a:solidFill>
                <a:latin typeface="DB Office" panose="020B0604020202020204" pitchFamily="34" charset="0"/>
              </a:defRPr>
            </a:lvl5pPr>
            <a:lvl6pPr marL="25146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6pPr>
            <a:lvl7pPr marL="29718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7pPr>
            <a:lvl8pPr marL="34290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8pPr>
            <a:lvl9pPr marL="38862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9pPr>
          </a:lstStyle>
          <a:p>
            <a:pPr marL="265113" lvl="1" indent="-263525">
              <a:spcAft>
                <a:spcPts val="1200"/>
              </a:spcAft>
              <a:buClr>
                <a:srgbClr val="A2000C"/>
              </a:buClr>
            </a:pPr>
            <a:r>
              <a:rPr lang="en-US" altLang="de-DE" sz="1800" b="0" dirty="0">
                <a:latin typeface="Verdana" panose="020B0604030504040204" pitchFamily="34" charset="0"/>
                <a:ea typeface="Verdana" panose="020B0604030504040204" pitchFamily="34" charset="0"/>
              </a:rPr>
              <a:t>The field -/acceptance tests for the use of two OBUs from two different manufacturers is not available in the early project phase especially not in the tender phase</a:t>
            </a:r>
            <a:endParaRPr lang="de-DE" altLang="de-DE" sz="1800" b="0" dirty="0">
              <a:latin typeface="Verdana" panose="020B0604030504040204" pitchFamily="34" charset="0"/>
              <a:ea typeface="Verdana" panose="020B0604030504040204" pitchFamily="34" charset="0"/>
            </a:endParaRPr>
          </a:p>
          <a:p>
            <a:pPr marL="265113" lvl="1" indent="-263525">
              <a:spcAft>
                <a:spcPts val="1200"/>
              </a:spcAft>
              <a:buClr>
                <a:srgbClr val="A2000C"/>
              </a:buClr>
            </a:pPr>
            <a:r>
              <a:rPr lang="en-US" altLang="de-DE" sz="1800" b="0" dirty="0">
                <a:latin typeface="Verdana" panose="020B0604030504040204" pitchFamily="34" charset="0"/>
                <a:ea typeface="Verdana" panose="020B0604030504040204" pitchFamily="34" charset="0"/>
              </a:rPr>
              <a:t>In addition, evidence of the use of two OBUs is a test point in the EC-verification procedure. ERA request the evidence as early as in the TA procedure.</a:t>
            </a:r>
            <a:endParaRPr lang="de-DE" altLang="de-DE" sz="1800" b="0" dirty="0">
              <a:latin typeface="Verdana" panose="020B0604030504040204" pitchFamily="34" charset="0"/>
              <a:ea typeface="Verdana" panose="020B0604030504040204" pitchFamily="34" charset="0"/>
            </a:endParaRPr>
          </a:p>
        </p:txBody>
      </p:sp>
      <p:sp>
        <p:nvSpPr>
          <p:cNvPr id="5" name="Rectangle 9">
            <a:extLst>
              <a:ext uri="{FF2B5EF4-FFF2-40B4-BE49-F238E27FC236}">
                <a16:creationId xmlns:a16="http://schemas.microsoft.com/office/drawing/2014/main" id="{A1FA0909-7E9F-1865-F31D-E342ABC2CE29}"/>
              </a:ext>
            </a:extLst>
          </p:cNvPr>
          <p:cNvSpPr>
            <a:spLocks noChangeAspect="1" noChangeArrowheads="1"/>
          </p:cNvSpPr>
          <p:nvPr>
            <p:custDataLst>
              <p:tags r:id="rId2"/>
            </p:custDataLst>
          </p:nvPr>
        </p:nvSpPr>
        <p:spPr bwMode="gray">
          <a:xfrm>
            <a:off x="882868" y="4286375"/>
            <a:ext cx="10331669" cy="2131639"/>
          </a:xfrm>
          <a:prstGeom prst="rect">
            <a:avLst/>
          </a:prstGeom>
          <a:noFill/>
          <a:ln w="12700">
            <a:solidFill>
              <a:srgbClr val="878C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216000" bIns="108000"/>
          <a:lstStyle>
            <a:lvl1pPr marL="342900" indent="-342900">
              <a:defRPr sz="1400" b="1">
                <a:solidFill>
                  <a:schemeClr val="tx1"/>
                </a:solidFill>
                <a:latin typeface="DB Office" panose="020B0604020202020204" pitchFamily="34" charset="0"/>
              </a:defRPr>
            </a:lvl1pPr>
            <a:lvl2pPr marL="177800" indent="-176213">
              <a:buClr>
                <a:srgbClr val="FF0000"/>
              </a:buClr>
              <a:buSzPct val="85000"/>
              <a:buFont typeface="Wingdings" panose="05000000000000000000" pitchFamily="2" charset="2"/>
              <a:buChar char="n"/>
              <a:defRPr sz="1400">
                <a:solidFill>
                  <a:schemeClr val="tx1"/>
                </a:solidFill>
                <a:latin typeface="DB Office" panose="020B0604020202020204" pitchFamily="34" charset="0"/>
              </a:defRPr>
            </a:lvl2pPr>
            <a:lvl3pPr marL="350838" indent="-171450">
              <a:buClr>
                <a:srgbClr val="FF0000"/>
              </a:buClr>
              <a:buChar char="–"/>
              <a:defRPr sz="1400">
                <a:solidFill>
                  <a:schemeClr val="tx1"/>
                </a:solidFill>
                <a:latin typeface="DB Office" panose="020B0604020202020204" pitchFamily="34" charset="0"/>
              </a:defRPr>
            </a:lvl3pPr>
            <a:lvl4pPr marL="1600200" indent="-228600">
              <a:buClr>
                <a:srgbClr val="FF0000"/>
              </a:buClr>
              <a:buChar char="–"/>
              <a:defRPr sz="1400">
                <a:solidFill>
                  <a:schemeClr val="tx1"/>
                </a:solidFill>
                <a:latin typeface="DB Office" panose="020B0604020202020204" pitchFamily="34" charset="0"/>
              </a:defRPr>
            </a:lvl4pPr>
            <a:lvl5pPr marL="2057400" indent="-228600">
              <a:buClr>
                <a:srgbClr val="FF0000"/>
              </a:buClr>
              <a:buChar char="–"/>
              <a:defRPr sz="1400">
                <a:solidFill>
                  <a:schemeClr val="tx1"/>
                </a:solidFill>
                <a:latin typeface="DB Office" panose="020B0604020202020204" pitchFamily="34" charset="0"/>
              </a:defRPr>
            </a:lvl5pPr>
            <a:lvl6pPr marL="25146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6pPr>
            <a:lvl7pPr marL="29718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7pPr>
            <a:lvl8pPr marL="34290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8pPr>
            <a:lvl9pPr marL="38862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9pPr>
          </a:lstStyle>
          <a:p>
            <a:pPr marL="265113" lvl="1" indent="-263525">
              <a:spcAft>
                <a:spcPts val="1200"/>
              </a:spcAft>
              <a:buClr>
                <a:srgbClr val="A2000C"/>
              </a:buClr>
            </a:pPr>
            <a:r>
              <a:rPr lang="en-US" altLang="de-DE" sz="1800" b="0" dirty="0">
                <a:latin typeface="Verdana" panose="020B0604030504040204" pitchFamily="34" charset="0"/>
                <a:ea typeface="Verdana" panose="020B0604030504040204" pitchFamily="34" charset="0"/>
              </a:rPr>
              <a:t>Compatibility between vehicle and line is part of the contractually arrangement with the supplier. However, ERA considers that reference to the contract is not sufficient and requires additionally a list of the vehicles running for the TA application scope</a:t>
            </a:r>
            <a:endParaRPr lang="de-DE" altLang="de-DE" sz="1800" b="0" dirty="0">
              <a:latin typeface="Verdana" panose="020B0604030504040204" pitchFamily="34" charset="0"/>
              <a:ea typeface="Verdana" panose="020B0604030504040204" pitchFamily="34" charset="0"/>
            </a:endParaRPr>
          </a:p>
          <a:p>
            <a:pPr marL="265113" lvl="1" indent="-263525">
              <a:spcAft>
                <a:spcPts val="1200"/>
              </a:spcAft>
              <a:buClr>
                <a:srgbClr val="A2000C"/>
              </a:buClr>
            </a:pPr>
            <a:r>
              <a:rPr lang="en-US" altLang="de-DE" sz="1800" b="0" dirty="0">
                <a:latin typeface="Verdana" panose="020B0604030504040204" pitchFamily="34" charset="0"/>
                <a:ea typeface="Verdana" panose="020B0604030504040204" pitchFamily="34" charset="0"/>
              </a:rPr>
              <a:t>The ESC types to demonstrate ETCS system compatibility for the ETCS routes are notified by  ERA. ERA requests submission during the TA process. It is a problem for the applicant ESC tests are only available almost at the end of the project</a:t>
            </a:r>
            <a:endParaRPr lang="de-DE" altLang="de-DE" sz="1800" b="0" dirty="0">
              <a:latin typeface="Verdana" panose="020B0604030504040204" pitchFamily="34" charset="0"/>
              <a:ea typeface="Verdana" panose="020B0604030504040204" pitchFamily="34" charset="0"/>
            </a:endParaRPr>
          </a:p>
        </p:txBody>
      </p:sp>
      <p:sp>
        <p:nvSpPr>
          <p:cNvPr id="6" name="Textfeld 5">
            <a:extLst>
              <a:ext uri="{FF2B5EF4-FFF2-40B4-BE49-F238E27FC236}">
                <a16:creationId xmlns:a16="http://schemas.microsoft.com/office/drawing/2014/main" id="{F52898C4-3D42-3F4A-348B-051FDF16277A}"/>
              </a:ext>
            </a:extLst>
          </p:cNvPr>
          <p:cNvSpPr txBox="1"/>
          <p:nvPr/>
        </p:nvSpPr>
        <p:spPr>
          <a:xfrm>
            <a:off x="843657" y="3765922"/>
            <a:ext cx="6480030" cy="369332"/>
          </a:xfrm>
          <a:prstGeom prst="rect">
            <a:avLst/>
          </a:prstGeom>
          <a:noFill/>
        </p:spPr>
        <p:txBody>
          <a:bodyPr wrap="square">
            <a:spAutoFit/>
          </a:bodyPr>
          <a:lstStyle/>
          <a:p>
            <a:r>
              <a:rPr lang="en-US" altLang="de-DE" b="1" dirty="0"/>
              <a:t>Item 8 – Technical and operational compatibility </a:t>
            </a:r>
            <a:endParaRPr lang="de-DE" b="1" dirty="0"/>
          </a:p>
        </p:txBody>
      </p:sp>
      <p:sp>
        <p:nvSpPr>
          <p:cNvPr id="7" name="Textfeld 6">
            <a:extLst>
              <a:ext uri="{FF2B5EF4-FFF2-40B4-BE49-F238E27FC236}">
                <a16:creationId xmlns:a16="http://schemas.microsoft.com/office/drawing/2014/main" id="{2DA8DEC0-80E0-7F9C-A836-AB3E3590BE6E}"/>
              </a:ext>
            </a:extLst>
          </p:cNvPr>
          <p:cNvSpPr txBox="1"/>
          <p:nvPr/>
        </p:nvSpPr>
        <p:spPr>
          <a:xfrm>
            <a:off x="843657" y="1107553"/>
            <a:ext cx="6096000" cy="369332"/>
          </a:xfrm>
          <a:prstGeom prst="rect">
            <a:avLst/>
          </a:prstGeom>
          <a:noFill/>
        </p:spPr>
        <p:txBody>
          <a:bodyPr wrap="square">
            <a:spAutoFit/>
          </a:bodyPr>
          <a:lstStyle/>
          <a:p>
            <a:r>
              <a:rPr lang="en-US" altLang="de-DE" b="1" dirty="0"/>
              <a:t>Item 7 – Test strategy and test plan</a:t>
            </a:r>
            <a:endParaRPr lang="de-DE" b="1" dirty="0"/>
          </a:p>
        </p:txBody>
      </p:sp>
    </p:spTree>
    <p:extLst>
      <p:ext uri="{BB962C8B-B14F-4D97-AF65-F5344CB8AC3E}">
        <p14:creationId xmlns:p14="http://schemas.microsoft.com/office/powerpoint/2010/main" val="387777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771650" y="1735668"/>
            <a:ext cx="8829675" cy="736070"/>
          </a:xfrm>
        </p:spPr>
        <p:txBody>
          <a:bodyPr/>
          <a:lstStyle/>
          <a:p>
            <a:r>
              <a:rPr lang="pl-PL" dirty="0" err="1"/>
              <a:t>Number</a:t>
            </a:r>
            <a:r>
              <a:rPr lang="pl-PL" dirty="0"/>
              <a:t> of TA </a:t>
            </a:r>
            <a:r>
              <a:rPr lang="pl-PL" dirty="0" err="1"/>
              <a:t>applications</a:t>
            </a:r>
            <a:endParaRPr lang="en-GB" dirty="0"/>
          </a:p>
        </p:txBody>
      </p:sp>
      <p:sp>
        <p:nvSpPr>
          <p:cNvPr id="8" name="Espace réservé du texte 7"/>
          <p:cNvSpPr>
            <a:spLocks noGrp="1"/>
          </p:cNvSpPr>
          <p:nvPr>
            <p:ph type="body" idx="13"/>
          </p:nvPr>
        </p:nvSpPr>
        <p:spPr/>
        <p:txBody>
          <a:bodyPr/>
          <a:lstStyle/>
          <a:p>
            <a:pPr algn="ctr"/>
            <a:r>
              <a:rPr lang="pl-PL" dirty="0"/>
              <a:t>1</a:t>
            </a:r>
            <a:endParaRPr lang="en-GB" dirty="0"/>
          </a:p>
        </p:txBody>
      </p:sp>
      <p:sp>
        <p:nvSpPr>
          <p:cNvPr id="9" name="Espace réservé du texte 8"/>
          <p:cNvSpPr>
            <a:spLocks noGrp="1"/>
          </p:cNvSpPr>
          <p:nvPr>
            <p:ph type="body" idx="14"/>
          </p:nvPr>
        </p:nvSpPr>
        <p:spPr>
          <a:xfrm>
            <a:off x="1771649" y="2602310"/>
            <a:ext cx="8829675" cy="2269728"/>
          </a:xfrm>
        </p:spPr>
        <p:txBody>
          <a:bodyPr/>
          <a:lstStyle/>
          <a:p>
            <a:pPr marL="342900" indent="-342900">
              <a:buFont typeface="Arial" panose="020B0604020202020204" pitchFamily="34" charset="0"/>
              <a:buChar char="•"/>
            </a:pPr>
            <a:r>
              <a:rPr lang="pl-PL" dirty="0"/>
              <a:t>Total </a:t>
            </a:r>
            <a:r>
              <a:rPr lang="pl-PL" dirty="0" err="1"/>
              <a:t>number</a:t>
            </a:r>
            <a:r>
              <a:rPr lang="pl-PL" dirty="0"/>
              <a:t> of </a:t>
            </a:r>
            <a:r>
              <a:rPr lang="pl-PL" dirty="0" err="1"/>
              <a:t>all</a:t>
            </a:r>
            <a:r>
              <a:rPr lang="pl-PL" dirty="0"/>
              <a:t> </a:t>
            </a:r>
            <a:r>
              <a:rPr lang="pl-PL" dirty="0" err="1"/>
              <a:t>submitted</a:t>
            </a:r>
            <a:r>
              <a:rPr lang="pl-PL" dirty="0"/>
              <a:t> </a:t>
            </a:r>
            <a:r>
              <a:rPr lang="pl-PL" dirty="0" err="1"/>
              <a:t>applications</a:t>
            </a:r>
            <a:r>
              <a:rPr lang="pl-PL" dirty="0"/>
              <a:t> to the </a:t>
            </a:r>
            <a:r>
              <a:rPr lang="pl-PL" dirty="0" err="1"/>
              <a:t>Agency</a:t>
            </a:r>
            <a:endParaRPr lang="pl-PL" dirty="0"/>
          </a:p>
          <a:p>
            <a:pPr marL="342900" indent="-342900">
              <a:buFont typeface="Arial" panose="020B0604020202020204" pitchFamily="34" charset="0"/>
              <a:buChar char="•"/>
            </a:pPr>
            <a:r>
              <a:rPr lang="de-DE" dirty="0" err="1"/>
              <a:t>Cost</a:t>
            </a:r>
            <a:r>
              <a:rPr lang="de-DE" dirty="0"/>
              <a:t> </a:t>
            </a:r>
            <a:r>
              <a:rPr lang="de-DE" dirty="0" err="1"/>
              <a:t>effects</a:t>
            </a:r>
            <a:r>
              <a:rPr lang="de-DE" dirty="0"/>
              <a:t> </a:t>
            </a:r>
            <a:r>
              <a:rPr lang="pl-PL" dirty="0"/>
              <a:t>of submitted applications:</a:t>
            </a:r>
          </a:p>
          <a:p>
            <a:pPr marL="800100" lvl="1" indent="-342900">
              <a:buFont typeface="Arial" panose="020B0604020202020204" pitchFamily="34" charset="0"/>
              <a:buChar char="•"/>
            </a:pPr>
            <a:r>
              <a:rPr lang="pl-PL" dirty="0"/>
              <a:t>Germany (DB)</a:t>
            </a:r>
          </a:p>
          <a:p>
            <a:pPr marL="800100" lvl="1" indent="-342900">
              <a:buFont typeface="Arial" panose="020B0604020202020204" pitchFamily="34" charset="0"/>
              <a:buChar char="•"/>
            </a:pPr>
            <a:r>
              <a:rPr lang="pl-PL" dirty="0"/>
              <a:t>Poland (PLK)</a:t>
            </a:r>
          </a:p>
          <a:p>
            <a:pPr marL="800100" lvl="1" indent="-342900">
              <a:buFont typeface="Arial" panose="020B0604020202020204" pitchFamily="34" charset="0"/>
              <a:buChar char="•"/>
            </a:pPr>
            <a:r>
              <a:rPr lang="pl-PL" dirty="0"/>
              <a:t>Czech Republic (</a:t>
            </a:r>
            <a:r>
              <a:rPr lang="pl-PL" i="1" dirty="0"/>
              <a:t>SŽ</a:t>
            </a:r>
            <a:r>
              <a:rPr lang="pl-PL"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2737520-D319-C00C-9BC2-72D489EA8A54}"/>
              </a:ext>
            </a:extLst>
          </p:cNvPr>
          <p:cNvSpPr>
            <a:spLocks noGrp="1"/>
          </p:cNvSpPr>
          <p:nvPr>
            <p:ph type="body" idx="13"/>
          </p:nvPr>
        </p:nvSpPr>
        <p:spPr>
          <a:xfrm>
            <a:off x="331714" y="211727"/>
            <a:ext cx="9236829" cy="774111"/>
          </a:xfrm>
        </p:spPr>
        <p:txBody>
          <a:bodyPr/>
          <a:lstStyle/>
          <a:p>
            <a:r>
              <a:rPr lang="de-DE" dirty="0" err="1"/>
              <a:t>Problematic</a:t>
            </a:r>
            <a:r>
              <a:rPr lang="de-DE" dirty="0"/>
              <a:t> </a:t>
            </a:r>
            <a:r>
              <a:rPr lang="de-DE" dirty="0" err="1"/>
              <a:t>items</a:t>
            </a:r>
            <a:endParaRPr lang="en-GB" dirty="0"/>
          </a:p>
        </p:txBody>
      </p:sp>
      <p:sp>
        <p:nvSpPr>
          <p:cNvPr id="4" name="Textfeld 3">
            <a:extLst>
              <a:ext uri="{FF2B5EF4-FFF2-40B4-BE49-F238E27FC236}">
                <a16:creationId xmlns:a16="http://schemas.microsoft.com/office/drawing/2014/main" id="{554B084D-45AC-E2D7-70E1-C81D1D17F929}"/>
              </a:ext>
            </a:extLst>
          </p:cNvPr>
          <p:cNvSpPr txBox="1"/>
          <p:nvPr/>
        </p:nvSpPr>
        <p:spPr>
          <a:xfrm>
            <a:off x="843656" y="1673513"/>
            <a:ext cx="10289639" cy="369332"/>
          </a:xfrm>
          <a:prstGeom prst="rect">
            <a:avLst/>
          </a:prstGeom>
          <a:noFill/>
        </p:spPr>
        <p:txBody>
          <a:bodyPr wrap="square">
            <a:spAutoFit/>
          </a:bodyPr>
          <a:lstStyle/>
          <a:p>
            <a:r>
              <a:rPr lang="en-US" altLang="de-DE" b="1" dirty="0"/>
              <a:t>Item 10+11 – EC-Certificates for interoperability constituents and subsystem</a:t>
            </a:r>
            <a:endParaRPr lang="de-DE" b="1" dirty="0"/>
          </a:p>
        </p:txBody>
      </p:sp>
      <p:sp>
        <p:nvSpPr>
          <p:cNvPr id="5" name="Rectangle 9">
            <a:extLst>
              <a:ext uri="{FF2B5EF4-FFF2-40B4-BE49-F238E27FC236}">
                <a16:creationId xmlns:a16="http://schemas.microsoft.com/office/drawing/2014/main" id="{2B275E1C-FB50-49D5-6725-CFDCDA3E66AF}"/>
              </a:ext>
            </a:extLst>
          </p:cNvPr>
          <p:cNvSpPr>
            <a:spLocks noChangeAspect="1" noChangeArrowheads="1"/>
          </p:cNvSpPr>
          <p:nvPr>
            <p:custDataLst>
              <p:tags r:id="rId1"/>
            </p:custDataLst>
          </p:nvPr>
        </p:nvSpPr>
        <p:spPr bwMode="gray">
          <a:xfrm>
            <a:off x="930165" y="2242078"/>
            <a:ext cx="10331669" cy="2131639"/>
          </a:xfrm>
          <a:prstGeom prst="rect">
            <a:avLst/>
          </a:prstGeom>
          <a:noFill/>
          <a:ln w="12700">
            <a:solidFill>
              <a:srgbClr val="878C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216000" bIns="108000"/>
          <a:lstStyle>
            <a:lvl1pPr marL="342900" indent="-342900">
              <a:defRPr sz="1400" b="1">
                <a:solidFill>
                  <a:schemeClr val="tx1"/>
                </a:solidFill>
                <a:latin typeface="DB Office" panose="020B0604020202020204" pitchFamily="34" charset="0"/>
              </a:defRPr>
            </a:lvl1pPr>
            <a:lvl2pPr marL="177800" indent="-176213">
              <a:buClr>
                <a:srgbClr val="FF0000"/>
              </a:buClr>
              <a:buSzPct val="85000"/>
              <a:buFont typeface="Wingdings" panose="05000000000000000000" pitchFamily="2" charset="2"/>
              <a:buChar char="n"/>
              <a:defRPr sz="1400">
                <a:solidFill>
                  <a:schemeClr val="tx1"/>
                </a:solidFill>
                <a:latin typeface="DB Office" panose="020B0604020202020204" pitchFamily="34" charset="0"/>
              </a:defRPr>
            </a:lvl2pPr>
            <a:lvl3pPr marL="350838" indent="-171450">
              <a:buClr>
                <a:srgbClr val="FF0000"/>
              </a:buClr>
              <a:buChar char="–"/>
              <a:defRPr sz="1400">
                <a:solidFill>
                  <a:schemeClr val="tx1"/>
                </a:solidFill>
                <a:latin typeface="DB Office" panose="020B0604020202020204" pitchFamily="34" charset="0"/>
              </a:defRPr>
            </a:lvl3pPr>
            <a:lvl4pPr marL="1600200" indent="-228600">
              <a:buClr>
                <a:srgbClr val="FF0000"/>
              </a:buClr>
              <a:buChar char="–"/>
              <a:defRPr sz="1400">
                <a:solidFill>
                  <a:schemeClr val="tx1"/>
                </a:solidFill>
                <a:latin typeface="DB Office" panose="020B0604020202020204" pitchFamily="34" charset="0"/>
              </a:defRPr>
            </a:lvl4pPr>
            <a:lvl5pPr marL="2057400" indent="-228600">
              <a:buClr>
                <a:srgbClr val="FF0000"/>
              </a:buClr>
              <a:buChar char="–"/>
              <a:defRPr sz="1400">
                <a:solidFill>
                  <a:schemeClr val="tx1"/>
                </a:solidFill>
                <a:latin typeface="DB Office" panose="020B0604020202020204" pitchFamily="34" charset="0"/>
              </a:defRPr>
            </a:lvl5pPr>
            <a:lvl6pPr marL="25146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6pPr>
            <a:lvl7pPr marL="29718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7pPr>
            <a:lvl8pPr marL="34290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8pPr>
            <a:lvl9pPr marL="3886200" indent="-228600" eaLnBrk="0" fontAlgn="base" hangingPunct="0">
              <a:spcBef>
                <a:spcPct val="0"/>
              </a:spcBef>
              <a:spcAft>
                <a:spcPct val="0"/>
              </a:spcAft>
              <a:buClr>
                <a:srgbClr val="FF0000"/>
              </a:buClr>
              <a:buChar char="–"/>
              <a:defRPr sz="1400">
                <a:solidFill>
                  <a:schemeClr val="tx1"/>
                </a:solidFill>
                <a:latin typeface="DB Office" panose="020B0604020202020204" pitchFamily="34" charset="0"/>
              </a:defRPr>
            </a:lvl9pPr>
          </a:lstStyle>
          <a:p>
            <a:pPr marL="265113" lvl="1" indent="-263525">
              <a:spcAft>
                <a:spcPts val="1200"/>
              </a:spcAft>
              <a:buClr>
                <a:srgbClr val="A2000C"/>
              </a:buClr>
            </a:pPr>
            <a:r>
              <a:rPr lang="en-US" altLang="de-DE" sz="1800" b="0" dirty="0">
                <a:latin typeface="Verdana" panose="020B0604030504040204" pitchFamily="34" charset="0"/>
                <a:ea typeface="Verdana" panose="020B0604030504040204" pitchFamily="34" charset="0"/>
              </a:rPr>
              <a:t>The provision of certified constituents is agreed in the contract with the ETCS supplier. However, ERA considers the contract as not sufficient and requires the certificates to be presented during the TA process.</a:t>
            </a:r>
          </a:p>
          <a:p>
            <a:pPr marL="265113" lvl="1" indent="-263525">
              <a:spcAft>
                <a:spcPts val="1200"/>
              </a:spcAft>
              <a:buClr>
                <a:srgbClr val="A2000C"/>
              </a:buClr>
            </a:pPr>
            <a:r>
              <a:rPr lang="en-US" altLang="de-DE" sz="1800" dirty="0">
                <a:latin typeface="Verdana" panose="020B0604030504040204" pitchFamily="34" charset="0"/>
                <a:ea typeface="Verdana" panose="020B0604030504040204" pitchFamily="34" charset="0"/>
              </a:rPr>
              <a:t>The EC-Certificate for constituents, </a:t>
            </a:r>
            <a:r>
              <a:rPr lang="en-US" altLang="de-DE" sz="1800" dirty="0" err="1">
                <a:latin typeface="Verdana" panose="020B0604030504040204" pitchFamily="34" charset="0"/>
                <a:ea typeface="Verdana" panose="020B0604030504040204" pitchFamily="34" charset="0"/>
              </a:rPr>
              <a:t>e.g</a:t>
            </a:r>
            <a:r>
              <a:rPr lang="en-US" altLang="de-DE" sz="1800" dirty="0">
                <a:latin typeface="Verdana" panose="020B0604030504040204" pitchFamily="34" charset="0"/>
                <a:ea typeface="Verdana" panose="020B0604030504040204" pitchFamily="34" charset="0"/>
              </a:rPr>
              <a:t> RBC, are only available at the end of the project and not in the tender phase. The same situation is given for the EC-Certificate for the subsystem.</a:t>
            </a:r>
            <a:endParaRPr lang="de-DE" altLang="de-DE" sz="1800" b="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6257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771650" y="1735668"/>
            <a:ext cx="9387963" cy="736070"/>
          </a:xfrm>
        </p:spPr>
        <p:txBody>
          <a:bodyPr/>
          <a:lstStyle/>
          <a:p>
            <a:r>
              <a:rPr lang="de-DE" dirty="0" err="1"/>
              <a:t>ERA‘s</a:t>
            </a:r>
            <a:r>
              <a:rPr lang="de-DE" dirty="0"/>
              <a:t> </a:t>
            </a:r>
            <a:r>
              <a:rPr lang="de-DE" dirty="0" err="1"/>
              <a:t>functions</a:t>
            </a:r>
            <a:r>
              <a:rPr lang="de-DE" dirty="0"/>
              <a:t> </a:t>
            </a:r>
            <a:r>
              <a:rPr lang="de-DE" dirty="0" err="1"/>
              <a:t>list</a:t>
            </a:r>
            <a:r>
              <a:rPr lang="de-DE" dirty="0"/>
              <a:t> and </a:t>
            </a:r>
            <a:r>
              <a:rPr lang="de-DE" dirty="0" err="1"/>
              <a:t>issues</a:t>
            </a:r>
            <a:r>
              <a:rPr lang="de-DE" dirty="0"/>
              <a:t> log</a:t>
            </a:r>
            <a:endParaRPr lang="en-GB" dirty="0"/>
          </a:p>
        </p:txBody>
      </p:sp>
      <p:sp>
        <p:nvSpPr>
          <p:cNvPr id="8" name="Espace réservé du texte 7"/>
          <p:cNvSpPr>
            <a:spLocks noGrp="1"/>
          </p:cNvSpPr>
          <p:nvPr>
            <p:ph type="body" idx="13"/>
          </p:nvPr>
        </p:nvSpPr>
        <p:spPr/>
        <p:txBody>
          <a:bodyPr/>
          <a:lstStyle/>
          <a:p>
            <a:pPr algn="ctr"/>
            <a:r>
              <a:rPr lang="de-DE" dirty="0"/>
              <a:t>5</a:t>
            </a:r>
            <a:endParaRPr lang="en-GB" dirty="0"/>
          </a:p>
        </p:txBody>
      </p:sp>
      <p:sp>
        <p:nvSpPr>
          <p:cNvPr id="9" name="Espace réservé du texte 8"/>
          <p:cNvSpPr>
            <a:spLocks noGrp="1"/>
          </p:cNvSpPr>
          <p:nvPr>
            <p:ph type="body" idx="14"/>
          </p:nvPr>
        </p:nvSpPr>
        <p:spPr>
          <a:xfrm>
            <a:off x="1771650" y="2602310"/>
            <a:ext cx="8667750" cy="1576400"/>
          </a:xfrm>
        </p:spPr>
        <p:txBody>
          <a:bodyPr/>
          <a:lstStyle/>
          <a:p>
            <a:pPr marL="800100" marR="0" lvl="1"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5FAA">
                    <a:tint val="75000"/>
                  </a:srgbClr>
                </a:solidFill>
                <a:effectLst/>
                <a:uLnTx/>
                <a:uFillTx/>
                <a:latin typeface="Verdana"/>
                <a:ea typeface="+mn-ea"/>
                <a:cs typeface="+mn-cs"/>
              </a:rPr>
              <a:t>References </a:t>
            </a:r>
            <a:r>
              <a:rPr kumimoji="0" lang="de-DE" sz="1800" b="0" i="0" u="none" strike="noStrike" kern="1200" cap="none" spc="0" normalizeH="0" baseline="0" noProof="0" dirty="0" err="1">
                <a:ln>
                  <a:noFill/>
                </a:ln>
                <a:solidFill>
                  <a:srgbClr val="005FAA">
                    <a:tint val="75000"/>
                  </a:srgbClr>
                </a:solidFill>
                <a:effectLst/>
                <a:uLnTx/>
                <a:uFillTx/>
                <a:latin typeface="Verdana"/>
                <a:ea typeface="+mn-ea"/>
                <a:cs typeface="+mn-cs"/>
              </a:rPr>
              <a:t>to</a:t>
            </a:r>
            <a:r>
              <a:rPr kumimoji="0" lang="de-DE" sz="1800" b="0" i="0" u="none" strike="noStrike" kern="1200" cap="none" spc="0" normalizeH="0" baseline="0" noProof="0" dirty="0">
                <a:ln>
                  <a:noFill/>
                </a:ln>
                <a:solidFill>
                  <a:srgbClr val="005FAA">
                    <a:tint val="75000"/>
                  </a:srgbClr>
                </a:solidFill>
                <a:effectLst/>
                <a:uLnTx/>
                <a:uFillTx/>
                <a:latin typeface="Verdana"/>
                <a:ea typeface="+mn-ea"/>
                <a:cs typeface="+mn-cs"/>
              </a:rPr>
              <a:t> </a:t>
            </a:r>
            <a:r>
              <a:rPr kumimoji="0" lang="de-DE" sz="1800" b="0" i="0" u="none" strike="noStrike" kern="1200" cap="none" spc="0" normalizeH="0" baseline="0" noProof="0" dirty="0" err="1">
                <a:ln>
                  <a:noFill/>
                </a:ln>
                <a:solidFill>
                  <a:srgbClr val="005FAA">
                    <a:tint val="75000"/>
                  </a:srgbClr>
                </a:solidFill>
                <a:effectLst/>
                <a:uLnTx/>
                <a:uFillTx/>
                <a:latin typeface="Verdana"/>
                <a:ea typeface="+mn-ea"/>
                <a:cs typeface="+mn-cs"/>
              </a:rPr>
              <a:t>CR‘s</a:t>
            </a:r>
            <a:endParaRPr kumimoji="0" lang="de-DE" sz="1800" b="0" i="0" u="none" strike="noStrike" kern="1200" cap="none" spc="0" normalizeH="0" baseline="0" noProof="0" dirty="0">
              <a:ln>
                <a:noFill/>
              </a:ln>
              <a:solidFill>
                <a:srgbClr val="005FAA">
                  <a:tint val="75000"/>
                </a:srgbClr>
              </a:solidFill>
              <a:effectLst/>
              <a:uLnTx/>
              <a:uFillTx/>
              <a:latin typeface="Verdana"/>
              <a:ea typeface="+mn-ea"/>
              <a:cs typeface="+mn-cs"/>
            </a:endParaRPr>
          </a:p>
          <a:p>
            <a:pPr marL="800100" marR="0" lvl="1"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005FAA">
                    <a:tint val="75000"/>
                  </a:srgbClr>
                </a:solidFill>
                <a:effectLst/>
                <a:uLnTx/>
                <a:uFillTx/>
                <a:latin typeface="Verdana"/>
                <a:ea typeface="+mn-ea"/>
                <a:cs typeface="+mn-cs"/>
              </a:rPr>
              <a:t>Identified</a:t>
            </a:r>
            <a:r>
              <a:rPr kumimoji="0" lang="de-DE" sz="1800" b="0" i="0" u="none" strike="noStrike" kern="1200" cap="none" spc="0" normalizeH="0" baseline="0" noProof="0" dirty="0">
                <a:ln>
                  <a:noFill/>
                </a:ln>
                <a:solidFill>
                  <a:srgbClr val="005FAA">
                    <a:tint val="75000"/>
                  </a:srgbClr>
                </a:solidFill>
                <a:effectLst/>
                <a:uLnTx/>
                <a:uFillTx/>
                <a:latin typeface="Verdana"/>
                <a:ea typeface="+mn-ea"/>
                <a:cs typeface="+mn-cs"/>
              </a:rPr>
              <a:t> </a:t>
            </a:r>
            <a:r>
              <a:rPr kumimoji="0" lang="de-DE" sz="1800" b="0" i="0" u="none" strike="noStrike" kern="1200" cap="none" spc="0" normalizeH="0" baseline="0" noProof="0" dirty="0" err="1">
                <a:ln>
                  <a:noFill/>
                </a:ln>
                <a:solidFill>
                  <a:srgbClr val="005FAA">
                    <a:tint val="75000"/>
                  </a:srgbClr>
                </a:solidFill>
                <a:effectLst/>
                <a:uLnTx/>
                <a:uFillTx/>
                <a:latin typeface="Verdana"/>
                <a:ea typeface="+mn-ea"/>
                <a:cs typeface="+mn-cs"/>
              </a:rPr>
              <a:t>hazards</a:t>
            </a:r>
            <a:endParaRPr kumimoji="0" lang="de-DE" sz="1800" b="0" i="0" u="none" strike="noStrike" kern="1200" cap="none" spc="0" normalizeH="0" baseline="0" noProof="0" dirty="0">
              <a:ln>
                <a:noFill/>
              </a:ln>
              <a:solidFill>
                <a:srgbClr val="005FAA">
                  <a:tint val="75000"/>
                </a:srgbClr>
              </a:solidFill>
              <a:effectLst/>
              <a:uLnTx/>
              <a:uFillTx/>
              <a:latin typeface="Verdana"/>
              <a:ea typeface="+mn-ea"/>
              <a:cs typeface="+mn-cs"/>
            </a:endParaRPr>
          </a:p>
          <a:p>
            <a:pPr marL="800100" marR="0" lvl="1"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de-DE" dirty="0">
                <a:solidFill>
                  <a:srgbClr val="005FAA">
                    <a:tint val="75000"/>
                  </a:srgbClr>
                </a:solidFill>
                <a:latin typeface="Verdana"/>
              </a:rPr>
              <a:t>BCA </a:t>
            </a:r>
            <a:r>
              <a:rPr lang="de-DE" dirty="0" err="1">
                <a:solidFill>
                  <a:srgbClr val="005FAA">
                    <a:tint val="75000"/>
                  </a:srgbClr>
                </a:solidFill>
                <a:latin typeface="Verdana"/>
              </a:rPr>
              <a:t>Analyses</a:t>
            </a:r>
            <a:endParaRPr lang="de-DE" dirty="0">
              <a:solidFill>
                <a:srgbClr val="005FAA">
                  <a:tint val="75000"/>
                </a:srgbClr>
              </a:solidFill>
              <a:latin typeface="Verdana"/>
            </a:endParaRPr>
          </a:p>
          <a:p>
            <a:pPr marL="800100" marR="0" lvl="1"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5FAA">
                    <a:tint val="75000"/>
                  </a:srgbClr>
                </a:solidFill>
                <a:effectLst/>
                <a:uLnTx/>
                <a:uFillTx/>
                <a:latin typeface="Verdana"/>
                <a:ea typeface="+mn-ea"/>
                <a:cs typeface="+mn-cs"/>
              </a:rPr>
              <a:t>ERA OPI</a:t>
            </a:r>
          </a:p>
          <a:p>
            <a:endParaRPr lang="en-GB" dirty="0"/>
          </a:p>
        </p:txBody>
      </p:sp>
    </p:spTree>
    <p:extLst>
      <p:ext uri="{BB962C8B-B14F-4D97-AF65-F5344CB8AC3E}">
        <p14:creationId xmlns:p14="http://schemas.microsoft.com/office/powerpoint/2010/main" val="25737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2E627D6-4C39-A485-C37E-136F751CB20B}"/>
              </a:ext>
            </a:extLst>
          </p:cNvPr>
          <p:cNvSpPr>
            <a:spLocks noGrp="1"/>
          </p:cNvSpPr>
          <p:nvPr>
            <p:ph type="body" idx="13"/>
          </p:nvPr>
        </p:nvSpPr>
        <p:spPr>
          <a:xfrm>
            <a:off x="331714" y="211727"/>
            <a:ext cx="9236829" cy="774111"/>
          </a:xfrm>
        </p:spPr>
        <p:txBody>
          <a:bodyPr/>
          <a:lstStyle/>
          <a:p>
            <a:r>
              <a:rPr lang="de-DE" dirty="0" err="1"/>
              <a:t>Functions</a:t>
            </a:r>
            <a:r>
              <a:rPr lang="de-DE" dirty="0"/>
              <a:t> </a:t>
            </a:r>
            <a:r>
              <a:rPr lang="de-DE" dirty="0" err="1"/>
              <a:t>list</a:t>
            </a:r>
            <a:r>
              <a:rPr lang="de-DE" dirty="0"/>
              <a:t> and </a:t>
            </a:r>
            <a:r>
              <a:rPr lang="de-DE" dirty="0" err="1"/>
              <a:t>issues</a:t>
            </a:r>
            <a:r>
              <a:rPr lang="de-DE" dirty="0"/>
              <a:t> log (F+I)</a:t>
            </a:r>
            <a:endParaRPr lang="en-GB" dirty="0"/>
          </a:p>
        </p:txBody>
      </p:sp>
      <p:pic>
        <p:nvPicPr>
          <p:cNvPr id="5" name="Obraz 4"/>
          <p:cNvPicPr>
            <a:picLocks noChangeAspect="1"/>
          </p:cNvPicPr>
          <p:nvPr/>
        </p:nvPicPr>
        <p:blipFill>
          <a:blip r:embed="rId2"/>
          <a:stretch>
            <a:fillRect/>
          </a:stretch>
        </p:blipFill>
        <p:spPr>
          <a:xfrm>
            <a:off x="331714" y="1179208"/>
            <a:ext cx="5435590" cy="5293042"/>
          </a:xfrm>
          <a:prstGeom prst="rect">
            <a:avLst/>
          </a:prstGeom>
        </p:spPr>
      </p:pic>
      <p:sp>
        <p:nvSpPr>
          <p:cNvPr id="2" name="Rectangle 10">
            <a:extLst>
              <a:ext uri="{FF2B5EF4-FFF2-40B4-BE49-F238E27FC236}">
                <a16:creationId xmlns:a16="http://schemas.microsoft.com/office/drawing/2014/main" id="{780A3867-05D8-8B58-29F9-D776BBC71A12}"/>
              </a:ext>
            </a:extLst>
          </p:cNvPr>
          <p:cNvSpPr>
            <a:spLocks noChangeArrowheads="1"/>
          </p:cNvSpPr>
          <p:nvPr/>
        </p:nvSpPr>
        <p:spPr bwMode="auto">
          <a:xfrm>
            <a:off x="6096000" y="985838"/>
            <a:ext cx="5708083" cy="5486412"/>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88" tIns="154946" rIns="73088" bIns="38006"/>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4013" indent="-354013">
              <a:spcBef>
                <a:spcPts val="2400"/>
              </a:spcBef>
              <a:spcAft>
                <a:spcPts val="1200"/>
              </a:spcAft>
              <a:buClr>
                <a:srgbClr val="A2000C"/>
              </a:buClr>
              <a:buSzPct val="85000"/>
              <a:buFont typeface="Wingdings" panose="05000000000000000000" pitchFamily="2" charset="2"/>
              <a:buChar char="n"/>
            </a:pPr>
            <a:r>
              <a:rPr lang="en-US" altLang="de-DE" sz="1400" dirty="0">
                <a:latin typeface="Verdana" panose="020B0604030504040204" pitchFamily="34" charset="0"/>
                <a:ea typeface="Verdana" panose="020B0604030504040204" pitchFamily="34" charset="0"/>
                <a:cs typeface="Calibri" panose="020F0502020204030204" pitchFamily="34" charset="0"/>
              </a:rPr>
              <a:t>Since the beginning of the TA process, ERA has published version 6 of the F+I. Each new F+I has an impact on ongoing TA procedures</a:t>
            </a:r>
            <a:endParaRPr lang="de-DE" altLang="de-DE" sz="1400" dirty="0">
              <a:latin typeface="Verdana" panose="020B0604030504040204" pitchFamily="34" charset="0"/>
              <a:ea typeface="Verdana" panose="020B0604030504040204" pitchFamily="34" charset="0"/>
              <a:cs typeface="Calibri" panose="020F0502020204030204" pitchFamily="34" charset="0"/>
            </a:endParaRPr>
          </a:p>
          <a:p>
            <a:pPr marL="354013" indent="-354013">
              <a:spcBef>
                <a:spcPts val="974"/>
              </a:spcBef>
              <a:spcAft>
                <a:spcPts val="1200"/>
              </a:spcAft>
              <a:buClr>
                <a:srgbClr val="A2000C"/>
              </a:buClr>
              <a:buSzPct val="85000"/>
              <a:buFont typeface="Wingdings" panose="05000000000000000000" pitchFamily="2" charset="2"/>
              <a:buChar char="n"/>
              <a:tabLst>
                <a:tab pos="541338" algn="l"/>
              </a:tabLst>
            </a:pPr>
            <a:r>
              <a:rPr lang="en-US" altLang="de-DE" sz="1400" dirty="0">
                <a:latin typeface="Verdana" panose="020B0604030504040204" pitchFamily="34" charset="0"/>
                <a:ea typeface="Verdana" panose="020B0604030504040204" pitchFamily="34" charset="0"/>
              </a:rPr>
              <a:t>Depending on the functions in an ETCS project, the number of IDs to be processed has continuously increased to approximately 75 - 80 IDs for an ETCS Level 2 project (previously 55 - 60 IDs) </a:t>
            </a:r>
          </a:p>
          <a:p>
            <a:pPr marL="354013" indent="-354013">
              <a:spcBef>
                <a:spcPts val="974"/>
              </a:spcBef>
              <a:spcAft>
                <a:spcPts val="1200"/>
              </a:spcAft>
              <a:buClr>
                <a:srgbClr val="A2000C"/>
              </a:buClr>
              <a:buSzPct val="85000"/>
              <a:buFont typeface="Wingdings" panose="05000000000000000000" pitchFamily="2" charset="2"/>
              <a:buChar char="n"/>
              <a:tabLst>
                <a:tab pos="541338" algn="l"/>
              </a:tabLst>
            </a:pPr>
            <a:r>
              <a:rPr lang="en-US" altLang="de-DE" sz="1400" dirty="0">
                <a:latin typeface="Verdana" panose="020B0604030504040204" pitchFamily="34" charset="0"/>
                <a:ea typeface="Verdana" panose="020B0604030504040204" pitchFamily="34" charset="0"/>
              </a:rPr>
              <a:t>The questions about the IDs cannot always be clearly assigned to CR’s, hazards, BCA analysis or ERA OPI. There is also no mitigation available in some cases.</a:t>
            </a:r>
          </a:p>
          <a:p>
            <a:pPr marL="354013" indent="-354013">
              <a:spcBef>
                <a:spcPts val="974"/>
              </a:spcBef>
              <a:spcAft>
                <a:spcPts val="1200"/>
              </a:spcAft>
              <a:buClr>
                <a:srgbClr val="A2000C"/>
              </a:buClr>
              <a:buSzPct val="85000"/>
              <a:buFont typeface="Wingdings" panose="05000000000000000000" pitchFamily="2" charset="2"/>
              <a:buChar char="n"/>
            </a:pPr>
            <a:r>
              <a:rPr lang="en-US" altLang="de-DE" sz="1400" dirty="0"/>
              <a:t>The questions in the F+I have now such a level of detail that answers with reference to the rules of the IM are no longer sufficient =&gt; ETCS suppliers must provide manufacturer-relevant information (e.g. excerpts from the project planning guidelines for </a:t>
            </a:r>
            <a:r>
              <a:rPr lang="en-US" altLang="de-DE" sz="1400" dirty="0" err="1"/>
              <a:t>balises</a:t>
            </a:r>
            <a:r>
              <a:rPr lang="en-US" altLang="de-DE" sz="1400" dirty="0"/>
              <a:t> and RBC)</a:t>
            </a:r>
          </a:p>
          <a:p>
            <a:pPr marL="354013" indent="-354013">
              <a:spcBef>
                <a:spcPts val="974"/>
              </a:spcBef>
              <a:spcAft>
                <a:spcPts val="1200"/>
              </a:spcAft>
              <a:buClr>
                <a:srgbClr val="A2000C"/>
              </a:buClr>
              <a:buSzPct val="85000"/>
              <a:buFont typeface="Wingdings" panose="05000000000000000000" pitchFamily="2" charset="2"/>
              <a:buChar char="n"/>
            </a:pPr>
            <a:r>
              <a:rPr lang="cs-CZ" altLang="de-DE" sz="1400" dirty="0">
                <a:solidFill>
                  <a:srgbClr val="0070C0"/>
                </a:solidFill>
              </a:rPr>
              <a:t>In </a:t>
            </a:r>
            <a:r>
              <a:rPr lang="cs-CZ" altLang="de-DE" sz="1400" dirty="0" err="1">
                <a:solidFill>
                  <a:srgbClr val="0070C0"/>
                </a:solidFill>
              </a:rPr>
              <a:t>fact</a:t>
            </a:r>
            <a:r>
              <a:rPr lang="cs-CZ" altLang="de-DE" sz="1400" dirty="0">
                <a:solidFill>
                  <a:srgbClr val="0070C0"/>
                </a:solidFill>
              </a:rPr>
              <a:t> many </a:t>
            </a:r>
            <a:r>
              <a:rPr lang="cs-CZ" altLang="de-DE" sz="1400" dirty="0" err="1">
                <a:solidFill>
                  <a:srgbClr val="0070C0"/>
                </a:solidFill>
              </a:rPr>
              <a:t>of</a:t>
            </a:r>
            <a:r>
              <a:rPr lang="cs-CZ" altLang="de-DE" sz="1400" dirty="0">
                <a:solidFill>
                  <a:srgbClr val="0070C0"/>
                </a:solidFill>
              </a:rPr>
              <a:t> </a:t>
            </a:r>
            <a:r>
              <a:rPr lang="cs-CZ" altLang="de-DE" sz="1400" dirty="0" err="1">
                <a:solidFill>
                  <a:srgbClr val="0070C0"/>
                </a:solidFill>
              </a:rPr>
              <a:t>the</a:t>
            </a:r>
            <a:r>
              <a:rPr lang="cs-CZ" altLang="de-DE" sz="1400" dirty="0">
                <a:solidFill>
                  <a:srgbClr val="0070C0"/>
                </a:solidFill>
              </a:rPr>
              <a:t> </a:t>
            </a:r>
            <a:r>
              <a:rPr lang="cs-CZ" altLang="de-DE" sz="1400" dirty="0" err="1">
                <a:solidFill>
                  <a:srgbClr val="0070C0"/>
                </a:solidFill>
              </a:rPr>
              <a:t>issues</a:t>
            </a:r>
            <a:r>
              <a:rPr lang="cs-CZ" altLang="de-DE" sz="1400" dirty="0">
                <a:solidFill>
                  <a:srgbClr val="0070C0"/>
                </a:solidFill>
              </a:rPr>
              <a:t> </a:t>
            </a:r>
            <a:r>
              <a:rPr lang="cs-CZ" altLang="de-DE" sz="1400" dirty="0" err="1">
                <a:solidFill>
                  <a:srgbClr val="0070C0"/>
                </a:solidFill>
              </a:rPr>
              <a:t>inside</a:t>
            </a:r>
            <a:r>
              <a:rPr lang="cs-CZ" altLang="de-DE" sz="1400" dirty="0">
                <a:solidFill>
                  <a:srgbClr val="0070C0"/>
                </a:solidFill>
              </a:rPr>
              <a:t> </a:t>
            </a:r>
            <a:r>
              <a:rPr lang="cs-CZ" altLang="de-DE" sz="1400" dirty="0" err="1">
                <a:solidFill>
                  <a:srgbClr val="0070C0"/>
                </a:solidFill>
              </a:rPr>
              <a:t>the</a:t>
            </a:r>
            <a:r>
              <a:rPr lang="cs-CZ" altLang="de-DE" sz="1400" dirty="0">
                <a:solidFill>
                  <a:srgbClr val="0070C0"/>
                </a:solidFill>
              </a:rPr>
              <a:t> F+I log do not </a:t>
            </a:r>
            <a:r>
              <a:rPr lang="cs-CZ" altLang="de-DE" sz="1400" dirty="0" err="1">
                <a:solidFill>
                  <a:srgbClr val="0070C0"/>
                </a:solidFill>
              </a:rPr>
              <a:t>represent</a:t>
            </a:r>
            <a:r>
              <a:rPr lang="cs-CZ" altLang="de-DE" sz="1400" dirty="0">
                <a:solidFill>
                  <a:srgbClr val="0070C0"/>
                </a:solidFill>
              </a:rPr>
              <a:t> </a:t>
            </a:r>
            <a:r>
              <a:rPr lang="cs-CZ" altLang="de-DE" sz="1400" dirty="0" err="1">
                <a:solidFill>
                  <a:srgbClr val="0070C0"/>
                </a:solidFill>
              </a:rPr>
              <a:t>risks</a:t>
            </a:r>
            <a:r>
              <a:rPr lang="cs-CZ" altLang="de-DE" sz="1400" dirty="0">
                <a:solidFill>
                  <a:srgbClr val="0070C0"/>
                </a:solidFill>
              </a:rPr>
              <a:t> to </a:t>
            </a:r>
            <a:r>
              <a:rPr lang="cs-CZ" altLang="de-DE" sz="1400" dirty="0" err="1">
                <a:solidFill>
                  <a:srgbClr val="0070C0"/>
                </a:solidFill>
              </a:rPr>
              <a:t>the</a:t>
            </a:r>
            <a:r>
              <a:rPr lang="cs-CZ" altLang="de-DE" sz="1400" dirty="0">
                <a:solidFill>
                  <a:srgbClr val="0070C0"/>
                </a:solidFill>
              </a:rPr>
              <a:t> interoperability. </a:t>
            </a:r>
            <a:r>
              <a:rPr lang="cs-CZ" altLang="de-DE" sz="1400" dirty="0" err="1">
                <a:solidFill>
                  <a:srgbClr val="0070C0"/>
                </a:solidFill>
              </a:rPr>
              <a:t>The</a:t>
            </a:r>
            <a:r>
              <a:rPr lang="cs-CZ" altLang="de-DE" sz="1400" dirty="0">
                <a:solidFill>
                  <a:srgbClr val="0070C0"/>
                </a:solidFill>
              </a:rPr>
              <a:t> </a:t>
            </a:r>
            <a:r>
              <a:rPr lang="cs-CZ" altLang="de-DE" sz="1400" dirty="0" err="1">
                <a:solidFill>
                  <a:srgbClr val="0070C0"/>
                </a:solidFill>
              </a:rPr>
              <a:t>issues</a:t>
            </a:r>
            <a:r>
              <a:rPr lang="cs-CZ" altLang="de-DE" sz="1400" dirty="0">
                <a:solidFill>
                  <a:srgbClr val="0070C0"/>
                </a:solidFill>
              </a:rPr>
              <a:t> </a:t>
            </a:r>
            <a:r>
              <a:rPr lang="cs-CZ" altLang="de-DE" sz="1400" dirty="0" err="1">
                <a:solidFill>
                  <a:srgbClr val="0070C0"/>
                </a:solidFill>
              </a:rPr>
              <a:t>stand</a:t>
            </a:r>
            <a:r>
              <a:rPr lang="cs-CZ" altLang="de-DE" sz="1400" dirty="0">
                <a:solidFill>
                  <a:srgbClr val="0070C0"/>
                </a:solidFill>
              </a:rPr>
              <a:t> </a:t>
            </a:r>
            <a:r>
              <a:rPr lang="cs-CZ" altLang="de-DE" sz="1400" dirty="0" err="1">
                <a:solidFill>
                  <a:srgbClr val="0070C0"/>
                </a:solidFill>
              </a:rPr>
              <a:t>for</a:t>
            </a:r>
            <a:r>
              <a:rPr lang="cs-CZ" altLang="de-DE" sz="1400" dirty="0">
                <a:solidFill>
                  <a:srgbClr val="0070C0"/>
                </a:solidFill>
              </a:rPr>
              <a:t> </a:t>
            </a:r>
            <a:r>
              <a:rPr lang="cs-CZ" altLang="de-DE" sz="1400" dirty="0" err="1">
                <a:solidFill>
                  <a:srgbClr val="0070C0"/>
                </a:solidFill>
              </a:rPr>
              <a:t>technical</a:t>
            </a:r>
            <a:r>
              <a:rPr lang="cs-CZ" altLang="de-DE" sz="1400" dirty="0">
                <a:solidFill>
                  <a:srgbClr val="0070C0"/>
                </a:solidFill>
              </a:rPr>
              <a:t> </a:t>
            </a:r>
            <a:r>
              <a:rPr lang="cs-CZ" altLang="de-DE" sz="1400" dirty="0" err="1">
                <a:solidFill>
                  <a:srgbClr val="0070C0"/>
                </a:solidFill>
              </a:rPr>
              <a:t>flaws</a:t>
            </a:r>
            <a:r>
              <a:rPr lang="cs-CZ" altLang="de-DE" sz="1400" dirty="0">
                <a:solidFill>
                  <a:srgbClr val="0070C0"/>
                </a:solidFill>
              </a:rPr>
              <a:t> </a:t>
            </a:r>
            <a:r>
              <a:rPr lang="cs-CZ" altLang="de-DE" sz="1400" dirty="0" err="1">
                <a:solidFill>
                  <a:srgbClr val="0070C0"/>
                </a:solidFill>
              </a:rPr>
              <a:t>of</a:t>
            </a:r>
            <a:r>
              <a:rPr lang="cs-CZ" altLang="de-DE" sz="1400" dirty="0">
                <a:solidFill>
                  <a:srgbClr val="0070C0"/>
                </a:solidFill>
              </a:rPr>
              <a:t> </a:t>
            </a:r>
            <a:r>
              <a:rPr lang="cs-CZ" altLang="de-DE" sz="1400" dirty="0" err="1">
                <a:solidFill>
                  <a:srgbClr val="0070C0"/>
                </a:solidFill>
              </a:rPr>
              <a:t>the</a:t>
            </a:r>
            <a:r>
              <a:rPr lang="cs-CZ" altLang="de-DE" sz="1400" dirty="0">
                <a:solidFill>
                  <a:srgbClr val="0070C0"/>
                </a:solidFill>
              </a:rPr>
              <a:t> ERTMS design in </a:t>
            </a:r>
            <a:r>
              <a:rPr lang="cs-CZ" altLang="de-DE" sz="1400" dirty="0" err="1">
                <a:solidFill>
                  <a:srgbClr val="0070C0"/>
                </a:solidFill>
              </a:rPr>
              <a:t>general</a:t>
            </a:r>
            <a:r>
              <a:rPr lang="cs-CZ" altLang="de-DE" sz="1400" dirty="0">
                <a:solidFill>
                  <a:srgbClr val="0070C0"/>
                </a:solidFill>
              </a:rPr>
              <a:t>.</a:t>
            </a:r>
            <a:endParaRPr lang="en-US" altLang="de-DE" sz="1400" dirty="0">
              <a:solidFill>
                <a:srgbClr val="0070C0"/>
              </a:solidFill>
            </a:endParaRPr>
          </a:p>
          <a:p>
            <a:pPr>
              <a:spcBef>
                <a:spcPts val="974"/>
              </a:spcBef>
              <a:spcAft>
                <a:spcPts val="1200"/>
              </a:spcAft>
              <a:buClr>
                <a:srgbClr val="FF0000"/>
              </a:buClr>
              <a:buSzPct val="85000"/>
            </a:pPr>
            <a:endParaRPr lang="en-US" altLang="de-DE" sz="1600" dirty="0"/>
          </a:p>
        </p:txBody>
      </p:sp>
    </p:spTree>
    <p:extLst>
      <p:ext uri="{BB962C8B-B14F-4D97-AF65-F5344CB8AC3E}">
        <p14:creationId xmlns:p14="http://schemas.microsoft.com/office/powerpoint/2010/main" val="257324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771650" y="1735668"/>
            <a:ext cx="8829675" cy="736070"/>
          </a:xfrm>
        </p:spPr>
        <p:txBody>
          <a:bodyPr/>
          <a:lstStyle/>
          <a:p>
            <a:r>
              <a:rPr lang="de-DE" dirty="0"/>
              <a:t>Statement </a:t>
            </a:r>
            <a:r>
              <a:rPr lang="de-DE" dirty="0" err="1"/>
              <a:t>of</a:t>
            </a:r>
            <a:r>
              <a:rPr lang="de-DE" dirty="0"/>
              <a:t> </a:t>
            </a:r>
            <a:r>
              <a:rPr lang="de-DE" dirty="0" err="1"/>
              <a:t>the</a:t>
            </a:r>
            <a:r>
              <a:rPr lang="de-DE" dirty="0"/>
              <a:t> </a:t>
            </a:r>
            <a:r>
              <a:rPr lang="de-DE" dirty="0" err="1"/>
              <a:t>applicants</a:t>
            </a:r>
            <a:endParaRPr lang="en-GB" dirty="0"/>
          </a:p>
        </p:txBody>
      </p:sp>
      <p:sp>
        <p:nvSpPr>
          <p:cNvPr id="8" name="Espace réservé du texte 7"/>
          <p:cNvSpPr>
            <a:spLocks noGrp="1"/>
          </p:cNvSpPr>
          <p:nvPr>
            <p:ph type="body" idx="13"/>
          </p:nvPr>
        </p:nvSpPr>
        <p:spPr/>
        <p:txBody>
          <a:bodyPr/>
          <a:lstStyle/>
          <a:p>
            <a:pPr algn="ctr"/>
            <a:r>
              <a:rPr lang="de-DE" dirty="0"/>
              <a:t>6</a:t>
            </a:r>
            <a:endParaRPr lang="en-GB" dirty="0"/>
          </a:p>
        </p:txBody>
      </p:sp>
      <p:sp>
        <p:nvSpPr>
          <p:cNvPr id="9" name="Espace réservé du texte 8"/>
          <p:cNvSpPr>
            <a:spLocks noGrp="1"/>
          </p:cNvSpPr>
          <p:nvPr>
            <p:ph type="body" idx="14"/>
          </p:nvPr>
        </p:nvSpPr>
        <p:spPr>
          <a:xfrm>
            <a:off x="1771650" y="2602310"/>
            <a:ext cx="8667750" cy="1133948"/>
          </a:xfrm>
        </p:spPr>
        <p:txBody>
          <a:bodyPr/>
          <a:lstStyle/>
          <a:p>
            <a:r>
              <a:rPr lang="de-DE" dirty="0"/>
              <a:t>The TA </a:t>
            </a:r>
            <a:r>
              <a:rPr lang="de-DE" dirty="0" err="1"/>
              <a:t>procedure</a:t>
            </a:r>
            <a:r>
              <a:rPr lang="de-DE" dirty="0"/>
              <a:t> </a:t>
            </a:r>
            <a:r>
              <a:rPr lang="de-DE" dirty="0" err="1"/>
              <a:t>it‘s</a:t>
            </a:r>
            <a:r>
              <a:rPr lang="de-DE" dirty="0"/>
              <a:t> a </a:t>
            </a:r>
            <a:r>
              <a:rPr lang="de-DE" dirty="0" err="1"/>
              <a:t>long</a:t>
            </a:r>
            <a:r>
              <a:rPr lang="de-DE" dirty="0"/>
              <a:t> </a:t>
            </a:r>
            <a:r>
              <a:rPr lang="de-DE" dirty="0" err="1"/>
              <a:t>and</a:t>
            </a:r>
            <a:r>
              <a:rPr lang="de-DE" dirty="0"/>
              <a:t> </a:t>
            </a:r>
            <a:r>
              <a:rPr lang="de-DE" dirty="0" err="1"/>
              <a:t>complicated</a:t>
            </a:r>
            <a:r>
              <a:rPr lang="de-DE" dirty="0"/>
              <a:t> </a:t>
            </a:r>
            <a:r>
              <a:rPr lang="de-DE" dirty="0" err="1"/>
              <a:t>process</a:t>
            </a:r>
            <a:r>
              <a:rPr lang="de-DE" dirty="0"/>
              <a:t> –</a:t>
            </a:r>
          </a:p>
          <a:p>
            <a:r>
              <a:rPr lang="de-DE" dirty="0" err="1"/>
              <a:t>Especially</a:t>
            </a:r>
            <a:r>
              <a:rPr lang="de-DE" dirty="0"/>
              <a:t> a </a:t>
            </a:r>
            <a:r>
              <a:rPr lang="de-DE" dirty="0" err="1"/>
              <a:t>reduction</a:t>
            </a:r>
            <a:r>
              <a:rPr lang="de-DE" dirty="0"/>
              <a:t> </a:t>
            </a:r>
            <a:r>
              <a:rPr lang="de-DE" dirty="0" err="1"/>
              <a:t>of</a:t>
            </a:r>
            <a:r>
              <a:rPr lang="de-DE" dirty="0"/>
              <a:t> </a:t>
            </a:r>
            <a:r>
              <a:rPr lang="de-DE" dirty="0" err="1"/>
              <a:t>the</a:t>
            </a:r>
            <a:r>
              <a:rPr lang="de-DE" dirty="0"/>
              <a:t> </a:t>
            </a:r>
            <a:r>
              <a:rPr lang="de-DE" dirty="0" err="1"/>
              <a:t>issues</a:t>
            </a:r>
            <a:r>
              <a:rPr lang="de-DE" dirty="0"/>
              <a:t> </a:t>
            </a:r>
            <a:r>
              <a:rPr lang="de-DE" dirty="0" err="1"/>
              <a:t>is</a:t>
            </a:r>
            <a:r>
              <a:rPr lang="de-DE" dirty="0"/>
              <a:t> </a:t>
            </a:r>
            <a:r>
              <a:rPr lang="de-DE" dirty="0" err="1"/>
              <a:t>expected</a:t>
            </a:r>
            <a:endParaRPr lang="de-DE" dirty="0"/>
          </a:p>
          <a:p>
            <a:endParaRPr lang="de-DE" dirty="0"/>
          </a:p>
          <a:p>
            <a:r>
              <a:rPr lang="de-DE" dirty="0"/>
              <a:t>In </a:t>
            </a:r>
            <a:r>
              <a:rPr lang="de-DE" dirty="0" err="1"/>
              <a:t>general</a:t>
            </a:r>
            <a:r>
              <a:rPr lang="de-DE" dirty="0"/>
              <a:t> </a:t>
            </a:r>
            <a:r>
              <a:rPr lang="de-DE" dirty="0" err="1"/>
              <a:t>way</a:t>
            </a:r>
            <a:r>
              <a:rPr lang="de-DE" dirty="0"/>
              <a:t> </a:t>
            </a:r>
            <a:r>
              <a:rPr lang="de-DE" dirty="0" err="1"/>
              <a:t>we</a:t>
            </a:r>
            <a:r>
              <a:rPr lang="de-DE" dirty="0"/>
              <a:t> </a:t>
            </a:r>
            <a:r>
              <a:rPr lang="de-DE" dirty="0" err="1"/>
              <a:t>propose</a:t>
            </a:r>
            <a:r>
              <a:rPr lang="de-DE" dirty="0"/>
              <a:t> </a:t>
            </a:r>
            <a:r>
              <a:rPr lang="de-DE" dirty="0" err="1"/>
              <a:t>to</a:t>
            </a:r>
            <a:r>
              <a:rPr lang="de-DE" dirty="0"/>
              <a:t> </a:t>
            </a:r>
            <a:r>
              <a:rPr lang="de-DE" dirty="0" err="1"/>
              <a:t>close</a:t>
            </a:r>
            <a:r>
              <a:rPr lang="de-DE" dirty="0"/>
              <a:t> </a:t>
            </a:r>
            <a:r>
              <a:rPr lang="de-DE" dirty="0" err="1"/>
              <a:t>the</a:t>
            </a:r>
            <a:r>
              <a:rPr lang="de-DE" dirty="0"/>
              <a:t> </a:t>
            </a:r>
            <a:r>
              <a:rPr lang="de-DE" dirty="0" err="1"/>
              <a:t>application</a:t>
            </a:r>
            <a:r>
              <a:rPr lang="de-DE" dirty="0"/>
              <a:t> </a:t>
            </a:r>
            <a:r>
              <a:rPr lang="de-DE" dirty="0" err="1"/>
              <a:t>with</a:t>
            </a:r>
            <a:r>
              <a:rPr lang="de-DE" dirty="0"/>
              <a:t> </a:t>
            </a:r>
            <a:r>
              <a:rPr lang="de-DE" dirty="0" err="1"/>
              <a:t>only</a:t>
            </a:r>
            <a:r>
              <a:rPr lang="de-DE" dirty="0"/>
              <a:t> </a:t>
            </a:r>
            <a:r>
              <a:rPr lang="de-DE" dirty="0" err="1"/>
              <a:t>tender</a:t>
            </a:r>
            <a:r>
              <a:rPr lang="de-DE" dirty="0"/>
              <a:t> </a:t>
            </a:r>
            <a:r>
              <a:rPr lang="de-DE" dirty="0" err="1"/>
              <a:t>documents</a:t>
            </a:r>
            <a:r>
              <a:rPr lang="de-DE" dirty="0"/>
              <a:t> </a:t>
            </a:r>
            <a:r>
              <a:rPr lang="de-DE" dirty="0" err="1"/>
              <a:t>available</a:t>
            </a:r>
            <a:r>
              <a:rPr lang="de-DE" dirty="0"/>
              <a:t> </a:t>
            </a:r>
            <a:r>
              <a:rPr lang="de-DE" dirty="0" err="1"/>
              <a:t>according</a:t>
            </a:r>
            <a:r>
              <a:rPr lang="de-DE" dirty="0"/>
              <a:t> </a:t>
            </a:r>
            <a:r>
              <a:rPr lang="de-DE" dirty="0" err="1"/>
              <a:t>to</a:t>
            </a:r>
            <a:r>
              <a:rPr lang="de-DE" dirty="0"/>
              <a:t> Art.19, </a:t>
            </a:r>
            <a:r>
              <a:rPr lang="de-DE" dirty="0" err="1"/>
              <a:t>Directive</a:t>
            </a:r>
            <a:r>
              <a:rPr lang="de-DE" dirty="0"/>
              <a:t> (EU) 20216/797</a:t>
            </a:r>
            <a:endParaRPr lang="en-GB" dirty="0"/>
          </a:p>
        </p:txBody>
      </p:sp>
    </p:spTree>
    <p:extLst>
      <p:ext uri="{BB962C8B-B14F-4D97-AF65-F5344CB8AC3E}">
        <p14:creationId xmlns:p14="http://schemas.microsoft.com/office/powerpoint/2010/main" val="267716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771650" y="1735668"/>
            <a:ext cx="8829675" cy="736070"/>
          </a:xfrm>
        </p:spPr>
        <p:txBody>
          <a:bodyPr/>
          <a:lstStyle/>
          <a:p>
            <a:r>
              <a:rPr lang="de-DE" dirty="0"/>
              <a:t>ERA WG-TA</a:t>
            </a:r>
            <a:endParaRPr lang="en-GB" dirty="0"/>
          </a:p>
        </p:txBody>
      </p:sp>
      <p:sp>
        <p:nvSpPr>
          <p:cNvPr id="8" name="Espace réservé du texte 7"/>
          <p:cNvSpPr>
            <a:spLocks noGrp="1"/>
          </p:cNvSpPr>
          <p:nvPr>
            <p:ph type="body" idx="13"/>
          </p:nvPr>
        </p:nvSpPr>
        <p:spPr/>
        <p:txBody>
          <a:bodyPr/>
          <a:lstStyle/>
          <a:p>
            <a:pPr algn="ctr"/>
            <a:r>
              <a:rPr lang="de-DE" dirty="0"/>
              <a:t>7</a:t>
            </a:r>
            <a:endParaRPr lang="en-GB" dirty="0"/>
          </a:p>
        </p:txBody>
      </p:sp>
      <p:sp>
        <p:nvSpPr>
          <p:cNvPr id="9" name="Espace réservé du texte 8"/>
          <p:cNvSpPr>
            <a:spLocks noGrp="1"/>
          </p:cNvSpPr>
          <p:nvPr>
            <p:ph type="body" idx="14"/>
          </p:nvPr>
        </p:nvSpPr>
        <p:spPr>
          <a:xfrm>
            <a:off x="1771650" y="2602310"/>
            <a:ext cx="8667750" cy="632503"/>
          </a:xfrm>
        </p:spPr>
        <p:txBody>
          <a:bodyPr/>
          <a:lstStyle/>
          <a:p>
            <a:r>
              <a:rPr lang="de-DE" dirty="0" err="1"/>
              <a:t>Applicants</a:t>
            </a:r>
            <a:r>
              <a:rPr lang="de-DE" dirty="0"/>
              <a:t> </a:t>
            </a:r>
            <a:r>
              <a:rPr lang="de-DE" dirty="0" err="1"/>
              <a:t>expectations</a:t>
            </a:r>
            <a:endParaRPr lang="en-GB" dirty="0"/>
          </a:p>
        </p:txBody>
      </p:sp>
    </p:spTree>
    <p:extLst>
      <p:ext uri="{BB962C8B-B14F-4D97-AF65-F5344CB8AC3E}">
        <p14:creationId xmlns:p14="http://schemas.microsoft.com/office/powerpoint/2010/main" val="242162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227A29D-DF9F-6763-91E8-1FC1BB87C64B}"/>
              </a:ext>
            </a:extLst>
          </p:cNvPr>
          <p:cNvPicPr>
            <a:picLocks noChangeAspect="1"/>
          </p:cNvPicPr>
          <p:nvPr/>
        </p:nvPicPr>
        <p:blipFill>
          <a:blip r:embed="rId2"/>
          <a:stretch>
            <a:fillRect/>
          </a:stretch>
        </p:blipFill>
        <p:spPr>
          <a:xfrm>
            <a:off x="613065" y="985838"/>
            <a:ext cx="4972885" cy="5631239"/>
          </a:xfrm>
          <a:prstGeom prst="rect">
            <a:avLst/>
          </a:prstGeom>
        </p:spPr>
      </p:pic>
      <p:sp>
        <p:nvSpPr>
          <p:cNvPr id="4" name="Rectangle 10">
            <a:extLst>
              <a:ext uri="{FF2B5EF4-FFF2-40B4-BE49-F238E27FC236}">
                <a16:creationId xmlns:a16="http://schemas.microsoft.com/office/drawing/2014/main" id="{8BF479F3-7482-BB80-4687-A315D865845F}"/>
              </a:ext>
            </a:extLst>
          </p:cNvPr>
          <p:cNvSpPr>
            <a:spLocks noChangeArrowheads="1"/>
          </p:cNvSpPr>
          <p:nvPr/>
        </p:nvSpPr>
        <p:spPr bwMode="auto">
          <a:xfrm>
            <a:off x="6096000" y="1523666"/>
            <a:ext cx="5695563" cy="468048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88" tIns="154946" rIns="73088" bIns="38006"/>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4013" indent="-354013">
              <a:buClr>
                <a:srgbClr val="A2000C"/>
              </a:buClr>
              <a:buSzPct val="85000"/>
              <a:buFont typeface="Wingdings" panose="05000000000000000000" pitchFamily="2" charset="2"/>
              <a:buChar char="n"/>
            </a:pPr>
            <a:r>
              <a:rPr lang="de-DE" altLang="de-DE" sz="1600" dirty="0">
                <a:ea typeface="Verdana" panose="020B0604030504040204" pitchFamily="34" charset="0"/>
                <a:cs typeface="Calibri" panose="020F0502020204030204" pitchFamily="34" charset="0"/>
              </a:rPr>
              <a:t>T</a:t>
            </a:r>
            <a:r>
              <a:rPr lang="en-US" altLang="de-DE" sz="1600" dirty="0">
                <a:ea typeface="Verdana" panose="020B0604030504040204" pitchFamily="34" charset="0"/>
                <a:cs typeface="Calibri" panose="020F0502020204030204" pitchFamily="34" charset="0"/>
              </a:rPr>
              <a:t>he European rail sector request the organization of a working group to optimize the TA process.</a:t>
            </a:r>
            <a:r>
              <a:rPr lang="de-DE" altLang="de-DE" sz="1600" dirty="0">
                <a:ea typeface="Verdana" panose="020B0604030504040204" pitchFamily="34" charset="0"/>
                <a:cs typeface="Calibri" panose="020F0502020204030204" pitchFamily="34" charset="0"/>
              </a:rPr>
              <a:t> Over </a:t>
            </a:r>
            <a:r>
              <a:rPr lang="de-DE" altLang="de-DE" sz="1600" dirty="0" err="1">
                <a:ea typeface="Verdana" panose="020B0604030504040204" pitchFamily="34" charset="0"/>
                <a:cs typeface="Calibri" panose="020F0502020204030204" pitchFamily="34" charset="0"/>
              </a:rPr>
              <a:t>the</a:t>
            </a:r>
            <a:r>
              <a:rPr lang="de-DE" altLang="de-DE" sz="1600" dirty="0">
                <a:ea typeface="Verdana" panose="020B0604030504040204" pitchFamily="34" charset="0"/>
                <a:cs typeface="Calibri" panose="020F0502020204030204" pitchFamily="34" charset="0"/>
              </a:rPr>
              <a:t> last </a:t>
            </a:r>
            <a:r>
              <a:rPr lang="de-DE" altLang="de-DE" sz="1600" dirty="0" err="1">
                <a:ea typeface="Verdana" panose="020B0604030504040204" pitchFamily="34" charset="0"/>
                <a:cs typeface="Calibri" panose="020F0502020204030204" pitchFamily="34" charset="0"/>
              </a:rPr>
              <a:t>years</a:t>
            </a:r>
            <a:r>
              <a:rPr lang="de-DE" altLang="de-DE" sz="1600" dirty="0">
                <a:ea typeface="Verdana" panose="020B0604030504040204" pitchFamily="34" charset="0"/>
                <a:cs typeface="Calibri" panose="020F0502020204030204" pitchFamily="34" charset="0"/>
              </a:rPr>
              <a:t> </a:t>
            </a:r>
            <a:r>
              <a:rPr lang="en-US" altLang="de-DE" sz="1600" dirty="0">
                <a:ea typeface="Verdana" panose="020B0604030504040204" pitchFamily="34" charset="0"/>
                <a:cs typeface="Calibri" panose="020F0502020204030204" pitchFamily="34" charset="0"/>
              </a:rPr>
              <a:t>the willingness of ERA can be classified as very cautious</a:t>
            </a:r>
            <a:endParaRPr lang="de-DE" altLang="de-DE" sz="1600" dirty="0">
              <a:ea typeface="Verdana" panose="020B0604030504040204" pitchFamily="34" charset="0"/>
              <a:cs typeface="Calibri" panose="020F0502020204030204" pitchFamily="34" charset="0"/>
            </a:endParaRPr>
          </a:p>
          <a:p>
            <a:pPr marL="354013" indent="-354013">
              <a:spcBef>
                <a:spcPts val="974"/>
              </a:spcBef>
              <a:spcAft>
                <a:spcPts val="600"/>
              </a:spcAft>
              <a:buClr>
                <a:srgbClr val="A2000C"/>
              </a:buClr>
              <a:buSzPct val="85000"/>
              <a:buFont typeface="Wingdings" panose="05000000000000000000" pitchFamily="2" charset="2"/>
              <a:buChar char="n"/>
            </a:pPr>
            <a:r>
              <a:rPr lang="en-US" altLang="de-DE" sz="1600" dirty="0"/>
              <a:t>In 11/2023 the ERA Executive Board decided to set up the ERA WG-TA</a:t>
            </a:r>
          </a:p>
          <a:p>
            <a:pPr marL="354013" indent="-354013">
              <a:spcBef>
                <a:spcPts val="974"/>
              </a:spcBef>
              <a:spcAft>
                <a:spcPts val="600"/>
              </a:spcAft>
              <a:buClr>
                <a:srgbClr val="A2000C"/>
              </a:buClr>
              <a:buSzPct val="85000"/>
              <a:buFont typeface="Wingdings" panose="05000000000000000000" pitchFamily="2" charset="2"/>
              <a:buChar char="n"/>
              <a:tabLst>
                <a:tab pos="541338" algn="l"/>
              </a:tabLst>
            </a:pPr>
            <a:r>
              <a:rPr lang="de-DE" altLang="de-DE" sz="1600" dirty="0">
                <a:latin typeface="+mj-lt"/>
              </a:rPr>
              <a:t>Milestones:</a:t>
            </a:r>
            <a:br>
              <a:rPr lang="de-DE" altLang="de-DE" sz="1600" dirty="0">
                <a:latin typeface="+mj-lt"/>
              </a:rPr>
            </a:br>
            <a:r>
              <a:rPr lang="de-DE" altLang="de-DE" sz="1600" dirty="0">
                <a:latin typeface="+mj-lt"/>
              </a:rPr>
              <a:t>- 	Kick-off </a:t>
            </a:r>
            <a:r>
              <a:rPr lang="de-DE" altLang="de-DE" sz="1600" dirty="0" err="1">
                <a:latin typeface="+mj-lt"/>
              </a:rPr>
              <a:t>meeting</a:t>
            </a:r>
            <a:r>
              <a:rPr lang="de-DE" altLang="de-DE" sz="1600" dirty="0">
                <a:latin typeface="+mj-lt"/>
              </a:rPr>
              <a:t> March 2024</a:t>
            </a:r>
            <a:br>
              <a:rPr lang="de-DE" altLang="de-DE" sz="1600" dirty="0">
                <a:latin typeface="+mj-lt"/>
              </a:rPr>
            </a:br>
            <a:r>
              <a:rPr lang="de-DE" altLang="de-DE" sz="1600" dirty="0">
                <a:latin typeface="+mj-lt"/>
              </a:rPr>
              <a:t>- 	1st Meeting September 2024</a:t>
            </a:r>
            <a:br>
              <a:rPr lang="de-DE" altLang="de-DE" sz="1600" dirty="0">
                <a:latin typeface="+mj-lt"/>
              </a:rPr>
            </a:br>
            <a:r>
              <a:rPr lang="de-DE" altLang="de-DE" sz="1600" dirty="0">
                <a:latin typeface="+mj-lt"/>
              </a:rPr>
              <a:t>- 	</a:t>
            </a:r>
            <a:r>
              <a:rPr lang="en-US" altLang="de-DE" sz="1600" dirty="0">
                <a:latin typeface="+mj-lt"/>
              </a:rPr>
              <a:t>2025 </a:t>
            </a:r>
            <a:r>
              <a:rPr lang="en-US" altLang="de-DE" sz="1600" dirty="0" err="1">
                <a:latin typeface="+mj-lt"/>
              </a:rPr>
              <a:t>ownwards</a:t>
            </a:r>
            <a:r>
              <a:rPr lang="en-US" altLang="de-DE" sz="1600" dirty="0">
                <a:latin typeface="+mj-lt"/>
              </a:rPr>
              <a:t>: at least two-yearly meetings</a:t>
            </a:r>
          </a:p>
          <a:p>
            <a:pPr marL="354013" indent="-354013">
              <a:spcBef>
                <a:spcPts val="974"/>
              </a:spcBef>
              <a:spcAft>
                <a:spcPts val="600"/>
              </a:spcAft>
              <a:buClr>
                <a:srgbClr val="A2000C"/>
              </a:buClr>
              <a:buSzPct val="85000"/>
              <a:buFont typeface="Wingdings" panose="05000000000000000000" pitchFamily="2" charset="2"/>
              <a:buChar char="n"/>
              <a:tabLst>
                <a:tab pos="541338" algn="l"/>
              </a:tabLst>
            </a:pPr>
            <a:r>
              <a:rPr lang="en-US" altLang="de-DE" sz="1600" dirty="0">
                <a:latin typeface="+mj-lt"/>
              </a:rPr>
              <a:t>Scope: </a:t>
            </a:r>
            <a:br>
              <a:rPr lang="en-US" altLang="de-DE" sz="1600" dirty="0">
                <a:latin typeface="+mj-lt"/>
              </a:rPr>
            </a:br>
            <a:r>
              <a:rPr lang="en-US" altLang="de-DE" sz="1600" dirty="0">
                <a:latin typeface="+mj-lt"/>
              </a:rPr>
              <a:t>- 	Exchange and return of experiences from</a:t>
            </a:r>
            <a:br>
              <a:rPr lang="en-US" altLang="de-DE" sz="1600" dirty="0">
                <a:latin typeface="+mj-lt"/>
              </a:rPr>
            </a:br>
            <a:r>
              <a:rPr lang="en-US" altLang="de-DE" sz="1600" dirty="0">
                <a:latin typeface="+mj-lt"/>
              </a:rPr>
              <a:t>	applications for TA</a:t>
            </a:r>
            <a:br>
              <a:rPr lang="en-US" altLang="de-DE" sz="1600" dirty="0">
                <a:latin typeface="+mj-lt"/>
              </a:rPr>
            </a:br>
            <a:r>
              <a:rPr lang="en-US" altLang="de-DE" sz="1600" dirty="0">
                <a:latin typeface="+mj-lt"/>
              </a:rPr>
              <a:t>-	Promotion of process improvements by </a:t>
            </a:r>
            <a:br>
              <a:rPr lang="en-US" altLang="de-DE" sz="1600" dirty="0">
                <a:latin typeface="+mj-lt"/>
              </a:rPr>
            </a:br>
            <a:r>
              <a:rPr lang="en-US" altLang="de-DE" sz="1600" dirty="0">
                <a:latin typeface="+mj-lt"/>
              </a:rPr>
              <a:t>	applicants and ERA</a:t>
            </a:r>
          </a:p>
          <a:p>
            <a:pPr marL="354013" indent="-354013">
              <a:spcBef>
                <a:spcPts val="974"/>
              </a:spcBef>
              <a:buClr>
                <a:srgbClr val="FF0000"/>
              </a:buClr>
              <a:buSzPct val="85000"/>
              <a:buFont typeface="Wingdings" panose="05000000000000000000" pitchFamily="2" charset="2"/>
              <a:buChar char="n"/>
            </a:pPr>
            <a:endParaRPr lang="en-US" altLang="de-DE" sz="1600" dirty="0"/>
          </a:p>
        </p:txBody>
      </p:sp>
      <p:sp>
        <p:nvSpPr>
          <p:cNvPr id="5" name="Text Placeholder 1">
            <a:extLst>
              <a:ext uri="{FF2B5EF4-FFF2-40B4-BE49-F238E27FC236}">
                <a16:creationId xmlns:a16="http://schemas.microsoft.com/office/drawing/2014/main" id="{B02D3FD6-A4C9-7CF8-3324-0A34D755D901}"/>
              </a:ext>
            </a:extLst>
          </p:cNvPr>
          <p:cNvSpPr>
            <a:spLocks noGrp="1"/>
          </p:cNvSpPr>
          <p:nvPr>
            <p:ph type="body" idx="13"/>
          </p:nvPr>
        </p:nvSpPr>
        <p:spPr>
          <a:xfrm>
            <a:off x="331714" y="211727"/>
            <a:ext cx="9236829" cy="774111"/>
          </a:xfrm>
        </p:spPr>
        <p:txBody>
          <a:bodyPr/>
          <a:lstStyle/>
          <a:p>
            <a:r>
              <a:rPr lang="de-DE" dirty="0"/>
              <a:t>ERA WG-TA</a:t>
            </a:r>
            <a:endParaRPr lang="en-GB" dirty="0"/>
          </a:p>
        </p:txBody>
      </p:sp>
    </p:spTree>
    <p:extLst>
      <p:ext uri="{BB962C8B-B14F-4D97-AF65-F5344CB8AC3E}">
        <p14:creationId xmlns:p14="http://schemas.microsoft.com/office/powerpoint/2010/main" val="320458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AFF98F1-2D7F-7969-6630-7A09D5C5C2E7}"/>
              </a:ext>
            </a:extLst>
          </p:cNvPr>
          <p:cNvPicPr>
            <a:picLocks noChangeAspect="1"/>
          </p:cNvPicPr>
          <p:nvPr/>
        </p:nvPicPr>
        <p:blipFill>
          <a:blip r:embed="rId2"/>
          <a:stretch>
            <a:fillRect/>
          </a:stretch>
        </p:blipFill>
        <p:spPr>
          <a:xfrm>
            <a:off x="2125332" y="1161018"/>
            <a:ext cx="7512627" cy="5327939"/>
          </a:xfrm>
          <a:prstGeom prst="rect">
            <a:avLst/>
          </a:prstGeom>
        </p:spPr>
      </p:pic>
      <p:sp>
        <p:nvSpPr>
          <p:cNvPr id="7" name="Text Placeholder 1">
            <a:extLst>
              <a:ext uri="{FF2B5EF4-FFF2-40B4-BE49-F238E27FC236}">
                <a16:creationId xmlns:a16="http://schemas.microsoft.com/office/drawing/2014/main" id="{62C333CE-20C0-CC7A-5556-F83702CAC8CD}"/>
              </a:ext>
            </a:extLst>
          </p:cNvPr>
          <p:cNvSpPr>
            <a:spLocks noGrp="1"/>
          </p:cNvSpPr>
          <p:nvPr>
            <p:ph type="body" idx="13"/>
          </p:nvPr>
        </p:nvSpPr>
        <p:spPr>
          <a:xfrm>
            <a:off x="188163" y="231391"/>
            <a:ext cx="9768637" cy="774111"/>
          </a:xfrm>
        </p:spPr>
        <p:txBody>
          <a:bodyPr/>
          <a:lstStyle/>
          <a:p>
            <a:r>
              <a:rPr lang="pl-PL" dirty="0"/>
              <a:t>ERTMS </a:t>
            </a:r>
            <a:r>
              <a:rPr lang="de-DE" dirty="0"/>
              <a:t>WG TA</a:t>
            </a:r>
            <a:r>
              <a:rPr lang="pl-PL" dirty="0"/>
              <a:t> </a:t>
            </a:r>
            <a:r>
              <a:rPr lang="de-DE" dirty="0"/>
              <a:t>– Next </a:t>
            </a:r>
            <a:r>
              <a:rPr lang="de-DE" dirty="0" err="1"/>
              <a:t>steps</a:t>
            </a:r>
            <a:r>
              <a:rPr lang="pl-PL" dirty="0"/>
              <a:t> </a:t>
            </a:r>
            <a:endParaRPr lang="en-GB" dirty="0"/>
          </a:p>
        </p:txBody>
      </p:sp>
    </p:spTree>
    <p:extLst>
      <p:ext uri="{BB962C8B-B14F-4D97-AF65-F5344CB8AC3E}">
        <p14:creationId xmlns:p14="http://schemas.microsoft.com/office/powerpoint/2010/main" val="379073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E784705A-C459-8771-EE19-773C738A4846}"/>
              </a:ext>
            </a:extLst>
          </p:cNvPr>
          <p:cNvSpPr>
            <a:spLocks noChangeArrowheads="1"/>
          </p:cNvSpPr>
          <p:nvPr/>
        </p:nvSpPr>
        <p:spPr bwMode="auto">
          <a:xfrm>
            <a:off x="1317524" y="1909502"/>
            <a:ext cx="9960076" cy="3783376"/>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88" tIns="154946" rIns="73088" bIns="38006"/>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indent="-628650" defTabSz="541338">
              <a:spcBef>
                <a:spcPts val="2400"/>
              </a:spcBef>
              <a:buClr>
                <a:srgbClr val="A2000C"/>
              </a:buClr>
              <a:buSzPct val="85000"/>
              <a:buFont typeface="Wingdings" panose="05000000000000000000" pitchFamily="2" charset="2"/>
              <a:buChar char="n"/>
            </a:pPr>
            <a:r>
              <a:rPr lang="en-US" altLang="de-DE" sz="2000" dirty="0">
                <a:latin typeface="Verdana" panose="020B0604030504040204" pitchFamily="34" charset="0"/>
                <a:ea typeface="Verdana" panose="020B0604030504040204" pitchFamily="34" charset="0"/>
                <a:cs typeface="Calibri" panose="020F0502020204030204" pitchFamily="34" charset="0"/>
              </a:rPr>
              <a:t>Lower costs</a:t>
            </a:r>
          </a:p>
          <a:p>
            <a:pPr marL="628650" indent="-628650" defTabSz="541338">
              <a:spcBef>
                <a:spcPts val="2400"/>
              </a:spcBef>
              <a:buClr>
                <a:srgbClr val="A2000C"/>
              </a:buClr>
              <a:buSzPct val="85000"/>
              <a:buFont typeface="Wingdings" panose="05000000000000000000" pitchFamily="2" charset="2"/>
              <a:buChar char="n"/>
            </a:pPr>
            <a:r>
              <a:rPr lang="en-US" altLang="de-DE" sz="2000" dirty="0">
                <a:latin typeface="Verdana" panose="020B0604030504040204" pitchFamily="34" charset="0"/>
                <a:ea typeface="Verdana" panose="020B0604030504040204" pitchFamily="34" charset="0"/>
                <a:cs typeface="Calibri" panose="020F0502020204030204" pitchFamily="34" charset="0"/>
              </a:rPr>
              <a:t>Lower amount of needed documentation</a:t>
            </a:r>
          </a:p>
          <a:p>
            <a:pPr marL="628650" indent="-628650" defTabSz="541338">
              <a:spcBef>
                <a:spcPts val="2400"/>
              </a:spcBef>
              <a:buClr>
                <a:srgbClr val="A2000C"/>
              </a:buClr>
              <a:buSzPct val="85000"/>
              <a:buFont typeface="Wingdings" panose="05000000000000000000" pitchFamily="2" charset="2"/>
              <a:buChar char="n"/>
            </a:pPr>
            <a:r>
              <a:rPr lang="en-US" altLang="de-DE" sz="2000" dirty="0">
                <a:latin typeface="Verdana" panose="020B0604030504040204" pitchFamily="34" charset="0"/>
                <a:ea typeface="Verdana" panose="020B0604030504040204" pitchFamily="34" charset="0"/>
                <a:cs typeface="Calibri" panose="020F0502020204030204" pitchFamily="34" charset="0"/>
              </a:rPr>
              <a:t>Transparency of awaited information – precise guidelines</a:t>
            </a:r>
          </a:p>
          <a:p>
            <a:pPr marL="628650" indent="-628650" defTabSz="541338">
              <a:spcBef>
                <a:spcPts val="2400"/>
              </a:spcBef>
              <a:buClr>
                <a:srgbClr val="A2000C"/>
              </a:buClr>
              <a:buSzPct val="85000"/>
              <a:buFont typeface="Wingdings" panose="05000000000000000000" pitchFamily="2" charset="2"/>
              <a:buChar char="n"/>
            </a:pPr>
            <a:r>
              <a:rPr lang="en-US" altLang="de-DE" sz="2000" dirty="0">
                <a:latin typeface="Verdana" panose="020B0604030504040204" pitchFamily="34" charset="0"/>
                <a:ea typeface="Verdana" panose="020B0604030504040204" pitchFamily="34" charset="0"/>
                <a:cs typeface="Calibri" panose="020F0502020204030204" pitchFamily="34" charset="0"/>
              </a:rPr>
              <a:t>Removal of items which are part of the EC-verification process</a:t>
            </a:r>
          </a:p>
          <a:p>
            <a:pPr marL="628650" indent="-628650" defTabSz="541338">
              <a:spcBef>
                <a:spcPts val="2400"/>
              </a:spcBef>
              <a:buClr>
                <a:srgbClr val="A2000C"/>
              </a:buClr>
              <a:buSzPct val="85000"/>
              <a:buFont typeface="Wingdings" panose="05000000000000000000" pitchFamily="2" charset="2"/>
              <a:buChar char="n"/>
            </a:pPr>
            <a:r>
              <a:rPr lang="en-US" altLang="de-DE" sz="2000" dirty="0">
                <a:latin typeface="Verdana" panose="020B0604030504040204" pitchFamily="34" charset="0"/>
                <a:ea typeface="Verdana" panose="020B0604030504040204" pitchFamily="34" charset="0"/>
                <a:cs typeface="Calibri" panose="020F0502020204030204" pitchFamily="34" charset="0"/>
              </a:rPr>
              <a:t>Creating an environment which enable to obtain the “Decision Report” on an  earlier stage of investment incl. limiting to information available on tender phase</a:t>
            </a:r>
          </a:p>
          <a:p>
            <a:pPr marL="452438" indent="-452438" defTabSz="541338">
              <a:spcBef>
                <a:spcPts val="2400"/>
              </a:spcBef>
              <a:buClr>
                <a:srgbClr val="FF0000"/>
              </a:buClr>
              <a:buSzPct val="85000"/>
              <a:buFont typeface="Wingdings" panose="05000000000000000000" pitchFamily="2" charset="2"/>
              <a:buChar char="n"/>
            </a:pPr>
            <a:endParaRPr lang="en-US" altLang="de-DE" sz="2000" dirty="0">
              <a:latin typeface="Verdana" panose="020B0604030504040204" pitchFamily="34" charset="0"/>
              <a:ea typeface="Verdana" panose="020B0604030504040204" pitchFamily="34" charset="0"/>
              <a:cs typeface="Calibri" panose="020F0502020204030204" pitchFamily="34" charset="0"/>
            </a:endParaRPr>
          </a:p>
        </p:txBody>
      </p:sp>
      <p:sp>
        <p:nvSpPr>
          <p:cNvPr id="4" name="Text Placeholder 1">
            <a:extLst>
              <a:ext uri="{FF2B5EF4-FFF2-40B4-BE49-F238E27FC236}">
                <a16:creationId xmlns:a16="http://schemas.microsoft.com/office/drawing/2014/main" id="{4FC6F8D7-B486-B13F-4553-F22257DB7A16}"/>
              </a:ext>
            </a:extLst>
          </p:cNvPr>
          <p:cNvSpPr>
            <a:spLocks noGrp="1"/>
          </p:cNvSpPr>
          <p:nvPr>
            <p:ph type="body" idx="13"/>
          </p:nvPr>
        </p:nvSpPr>
        <p:spPr>
          <a:xfrm>
            <a:off x="371043" y="231391"/>
            <a:ext cx="9236829" cy="774111"/>
          </a:xfrm>
        </p:spPr>
        <p:txBody>
          <a:bodyPr/>
          <a:lstStyle/>
          <a:p>
            <a:r>
              <a:rPr lang="de-DE" dirty="0" err="1"/>
              <a:t>Applicants</a:t>
            </a:r>
            <a:r>
              <a:rPr lang="de-DE" dirty="0"/>
              <a:t> </a:t>
            </a:r>
            <a:r>
              <a:rPr lang="de-DE" dirty="0" err="1"/>
              <a:t>expectations</a:t>
            </a:r>
            <a:endParaRPr lang="en-GB" dirty="0"/>
          </a:p>
        </p:txBody>
      </p:sp>
    </p:spTree>
    <p:extLst>
      <p:ext uri="{BB962C8B-B14F-4D97-AF65-F5344CB8AC3E}">
        <p14:creationId xmlns:p14="http://schemas.microsoft.com/office/powerpoint/2010/main" val="1345618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916" y="1765827"/>
            <a:ext cx="10435089" cy="615553"/>
          </a:xfrm>
        </p:spPr>
        <p:txBody>
          <a:bodyPr/>
          <a:lstStyle/>
          <a:p>
            <a:r>
              <a:rPr lang="pl-PL" dirty="0" err="1"/>
              <a:t>Thank</a:t>
            </a:r>
            <a:r>
              <a:rPr lang="pl-PL" dirty="0"/>
              <a:t> </a:t>
            </a:r>
            <a:r>
              <a:rPr lang="pl-PL" dirty="0" err="1"/>
              <a:t>you</a:t>
            </a:r>
            <a:r>
              <a:rPr lang="pl-PL" dirty="0"/>
              <a:t> for </a:t>
            </a:r>
            <a:r>
              <a:rPr lang="pl-PL" dirty="0" err="1"/>
              <a:t>attention</a:t>
            </a:r>
            <a:endParaRPr lang="en-GB" dirty="0"/>
          </a:p>
        </p:txBody>
      </p:sp>
      <p:sp>
        <p:nvSpPr>
          <p:cNvPr id="3" name="Subtitle 2"/>
          <p:cNvSpPr>
            <a:spLocks noGrp="1"/>
          </p:cNvSpPr>
          <p:nvPr>
            <p:ph type="subTitle" idx="1"/>
          </p:nvPr>
        </p:nvSpPr>
        <p:spPr>
          <a:xfrm>
            <a:off x="1000916" y="4460425"/>
            <a:ext cx="10435084" cy="365661"/>
          </a:xfrm>
        </p:spPr>
        <p:txBody>
          <a:bodyPr/>
          <a:lstStyle/>
          <a:p>
            <a:r>
              <a:rPr lang="pl-PL" dirty="0"/>
              <a:t>Workshop on Trackside Approval, ERTMS 2024 Conference</a:t>
            </a:r>
            <a:endParaRPr lang="en-GB" dirty="0"/>
          </a:p>
        </p:txBody>
      </p:sp>
      <p:sp>
        <p:nvSpPr>
          <p:cNvPr id="4" name="Text Placeholder 3"/>
          <p:cNvSpPr>
            <a:spLocks noGrp="1"/>
          </p:cNvSpPr>
          <p:nvPr>
            <p:ph type="body" idx="14"/>
          </p:nvPr>
        </p:nvSpPr>
        <p:spPr>
          <a:xfrm>
            <a:off x="1000916" y="4826086"/>
            <a:ext cx="10435087" cy="408802"/>
          </a:xfrm>
        </p:spPr>
        <p:txBody>
          <a:bodyPr/>
          <a:lstStyle/>
          <a:p>
            <a:r>
              <a:rPr lang="pl-PL" dirty="0"/>
              <a:t>23th of </a:t>
            </a:r>
            <a:r>
              <a:rPr lang="pl-PL" dirty="0" err="1"/>
              <a:t>April</a:t>
            </a:r>
            <a:r>
              <a:rPr lang="pl-PL" dirty="0"/>
              <a:t> 2024</a:t>
            </a:r>
            <a:endParaRPr lang="en-GB" dirty="0"/>
          </a:p>
        </p:txBody>
      </p:sp>
      <p:sp>
        <p:nvSpPr>
          <p:cNvPr id="5" name="Text Placeholder 4"/>
          <p:cNvSpPr>
            <a:spLocks noGrp="1"/>
          </p:cNvSpPr>
          <p:nvPr>
            <p:ph type="body" idx="15"/>
          </p:nvPr>
        </p:nvSpPr>
        <p:spPr>
          <a:xfrm>
            <a:off x="970844" y="3163638"/>
            <a:ext cx="10435085" cy="408802"/>
          </a:xfrm>
        </p:spPr>
        <p:txBody>
          <a:bodyPr/>
          <a:lstStyle/>
          <a:p>
            <a:r>
              <a:rPr lang="pl-PL" dirty="0"/>
              <a:t>Bahenský Michal</a:t>
            </a:r>
            <a:br>
              <a:rPr lang="pl-PL" dirty="0"/>
            </a:br>
            <a:r>
              <a:rPr lang="pl-PL" dirty="0"/>
              <a:t>Hauner Markus</a:t>
            </a:r>
            <a:br>
              <a:rPr lang="pl-PL" dirty="0"/>
            </a:br>
            <a:r>
              <a:rPr lang="pl-PL" dirty="0"/>
              <a:t>Koprowska Katarzyna</a:t>
            </a:r>
            <a:br>
              <a:rPr lang="pl-PL" dirty="0"/>
            </a:br>
            <a:r>
              <a:rPr lang="pl-PL" dirty="0" err="1"/>
              <a:t>Marcoccio</a:t>
            </a:r>
            <a:r>
              <a:rPr lang="pl-PL" dirty="0"/>
              <a:t> </a:t>
            </a:r>
            <a:r>
              <a:rPr lang="pl-PL" dirty="0" err="1"/>
              <a:t>Stefano</a:t>
            </a:r>
            <a:endParaRPr lang="en-GB" dirty="0"/>
          </a:p>
        </p:txBody>
      </p:sp>
    </p:spTree>
    <p:extLst>
      <p:ext uri="{BB962C8B-B14F-4D97-AF65-F5344CB8AC3E}">
        <p14:creationId xmlns:p14="http://schemas.microsoft.com/office/powerpoint/2010/main" val="427651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p:cNvGraphicFramePr>
            <a:graphicFrameLocks noGrp="1"/>
          </p:cNvGraphicFramePr>
          <p:nvPr>
            <p:ph type="chart" sz="quarter" idx="19"/>
            <p:extLst>
              <p:ext uri="{D42A27DB-BD31-4B8C-83A1-F6EECF244321}">
                <p14:modId xmlns:p14="http://schemas.microsoft.com/office/powerpoint/2010/main" val="3806964390"/>
              </p:ext>
            </p:extLst>
          </p:nvPr>
        </p:nvGraphicFramePr>
        <p:xfrm>
          <a:off x="7416686" y="1692573"/>
          <a:ext cx="4561954" cy="42900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20"/>
          </p:nvPr>
        </p:nvSpPr>
        <p:spPr/>
        <p:txBody>
          <a:bodyPr/>
          <a:lstStyle/>
          <a:p>
            <a:r>
              <a:rPr lang="pl-PL" dirty="0" err="1"/>
              <a:t>Share</a:t>
            </a:r>
            <a:r>
              <a:rPr lang="pl-PL" dirty="0"/>
              <a:t> of TA </a:t>
            </a:r>
            <a:r>
              <a:rPr lang="pl-PL" dirty="0" err="1"/>
              <a:t>application</a:t>
            </a:r>
            <a:endParaRPr lang="en-GB" dirty="0"/>
          </a:p>
        </p:txBody>
      </p:sp>
      <p:graphicFrame>
        <p:nvGraphicFramePr>
          <p:cNvPr id="5" name="Tabulka 8">
            <a:extLst>
              <a:ext uri="{FF2B5EF4-FFF2-40B4-BE49-F238E27FC236}">
                <a16:creationId xmlns:a16="http://schemas.microsoft.com/office/drawing/2014/main" id="{21E31D10-EF17-CBB7-51A6-5336F4ECA34A}"/>
              </a:ext>
            </a:extLst>
          </p:cNvPr>
          <p:cNvGraphicFramePr>
            <a:graphicFrameLocks noGrp="1"/>
          </p:cNvGraphicFramePr>
          <p:nvPr>
            <p:extLst>
              <p:ext uri="{D42A27DB-BD31-4B8C-83A1-F6EECF244321}">
                <p14:modId xmlns:p14="http://schemas.microsoft.com/office/powerpoint/2010/main" val="1055294530"/>
              </p:ext>
            </p:extLst>
          </p:nvPr>
        </p:nvGraphicFramePr>
        <p:xfrm>
          <a:off x="331714" y="1162530"/>
          <a:ext cx="4119942" cy="5350147"/>
        </p:xfrm>
        <a:graphic>
          <a:graphicData uri="http://schemas.openxmlformats.org/drawingml/2006/table">
            <a:tbl>
              <a:tblPr/>
              <a:tblGrid>
                <a:gridCol w="1373314">
                  <a:extLst>
                    <a:ext uri="{9D8B030D-6E8A-4147-A177-3AD203B41FA5}">
                      <a16:colId xmlns:a16="http://schemas.microsoft.com/office/drawing/2014/main" val="3387314831"/>
                    </a:ext>
                  </a:extLst>
                </a:gridCol>
                <a:gridCol w="1373314">
                  <a:extLst>
                    <a:ext uri="{9D8B030D-6E8A-4147-A177-3AD203B41FA5}">
                      <a16:colId xmlns:a16="http://schemas.microsoft.com/office/drawing/2014/main" val="272720776"/>
                    </a:ext>
                  </a:extLst>
                </a:gridCol>
                <a:gridCol w="1373314">
                  <a:extLst>
                    <a:ext uri="{9D8B030D-6E8A-4147-A177-3AD203B41FA5}">
                      <a16:colId xmlns:a16="http://schemas.microsoft.com/office/drawing/2014/main" val="2718319491"/>
                    </a:ext>
                  </a:extLst>
                </a:gridCol>
              </a:tblGrid>
              <a:tr h="233098">
                <a:tc rowSpan="2">
                  <a:txBody>
                    <a:bodyPr/>
                    <a:lstStyle/>
                    <a:p>
                      <a:pPr algn="ctr" fontAlgn="base"/>
                      <a:r>
                        <a:rPr lang="en-GB" sz="1200" b="1" i="0" dirty="0">
                          <a:solidFill>
                            <a:srgbClr val="FFFFFF"/>
                          </a:solidFill>
                          <a:effectLst/>
                          <a:latin typeface="Calibri" panose="020F0502020204030204" pitchFamily="34" charset="0"/>
                        </a:rPr>
                        <a:t>MS​</a:t>
                      </a:r>
                      <a:endParaRPr lang="en-GB" sz="1050" b="1" i="0" dirty="0">
                        <a:solidFill>
                          <a:srgbClr val="FFFFFF"/>
                        </a:solidFill>
                        <a:effectLst/>
                      </a:endParaRPr>
                    </a:p>
                  </a:txBody>
                  <a:tcPr marL="48343" marR="48343" marT="24172" marB="24172">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843C0B"/>
                    </a:solidFill>
                  </a:tcPr>
                </a:tc>
                <a:tc>
                  <a:txBody>
                    <a:bodyPr/>
                    <a:lstStyle/>
                    <a:p>
                      <a:pPr algn="ctr" fontAlgn="base"/>
                      <a:r>
                        <a:rPr lang="cs-CZ" sz="1050" b="1" i="0" dirty="0">
                          <a:solidFill>
                            <a:srgbClr val="FFFFFF"/>
                          </a:solidFill>
                          <a:effectLst/>
                        </a:rPr>
                        <a:t>11/2023</a:t>
                      </a:r>
                      <a:endParaRPr lang="en-GB" sz="1050" b="1" i="0" dirty="0">
                        <a:solidFill>
                          <a:srgbClr val="FFFFFF"/>
                        </a:solidFill>
                        <a:effectLst/>
                      </a:endParaRPr>
                    </a:p>
                  </a:txBody>
                  <a:tcPr marL="48343" marR="48343" marT="24172" marB="24172">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843C0B"/>
                    </a:solidFill>
                  </a:tcPr>
                </a:tc>
                <a:tc>
                  <a:txBody>
                    <a:bodyPr/>
                    <a:lstStyle/>
                    <a:p>
                      <a:pPr algn="ctr" fontAlgn="base"/>
                      <a:r>
                        <a:rPr lang="cs-CZ" sz="1050" b="1" i="0" dirty="0">
                          <a:solidFill>
                            <a:srgbClr val="FFFFFF"/>
                          </a:solidFill>
                          <a:effectLst/>
                        </a:rPr>
                        <a:t>03/2024</a:t>
                      </a:r>
                      <a:endParaRPr lang="en-GB" sz="1050" b="1" i="0" dirty="0">
                        <a:solidFill>
                          <a:srgbClr val="FFFFFF"/>
                        </a:solidFill>
                        <a:effectLst/>
                      </a:endParaRPr>
                    </a:p>
                  </a:txBody>
                  <a:tcPr marL="48343" marR="48343" marT="24172" marB="24172">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843C0B"/>
                    </a:solidFill>
                  </a:tcPr>
                </a:tc>
                <a:extLst>
                  <a:ext uri="{0D108BD9-81ED-4DB2-BD59-A6C34878D82A}">
                    <a16:rowId xmlns:a16="http://schemas.microsoft.com/office/drawing/2014/main" val="3651072137"/>
                  </a:ext>
                </a:extLst>
              </a:tr>
              <a:tr h="243669">
                <a:tc vMerge="1">
                  <a:txBody>
                    <a:bodyPr/>
                    <a:lstStyle/>
                    <a:p>
                      <a:endParaRPr dirty="0"/>
                    </a:p>
                  </a:txBody>
                  <a:tcPr marL="48343" marR="48343" marT="24172" marB="24172">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843C0B"/>
                    </a:solidFill>
                  </a:tcPr>
                </a:tc>
                <a:tc>
                  <a:txBody>
                    <a:bodyPr/>
                    <a:lstStyle/>
                    <a:p>
                      <a:pPr algn="ctr" fontAlgn="base"/>
                      <a:r>
                        <a:rPr lang="en-GB" sz="1200" b="1" i="0" dirty="0">
                          <a:solidFill>
                            <a:srgbClr val="FFFFFF"/>
                          </a:solidFill>
                          <a:effectLst/>
                          <a:latin typeface="Calibri" panose="020F0502020204030204" pitchFamily="34" charset="0"/>
                        </a:rPr>
                        <a:t>TA​</a:t>
                      </a:r>
                      <a:endParaRPr lang="en-GB" sz="1050" b="1" i="0" dirty="0">
                        <a:solidFill>
                          <a:srgbClr val="FFFFFF"/>
                        </a:solidFill>
                        <a:effectLst/>
                      </a:endParaRPr>
                    </a:p>
                  </a:txBody>
                  <a:tcPr marL="48343" marR="48343" marT="24172" marB="24172">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843C0B"/>
                    </a:solidFill>
                  </a:tcPr>
                </a:tc>
                <a:tc>
                  <a:txBody>
                    <a:bodyPr/>
                    <a:lstStyle/>
                    <a:p>
                      <a:pPr algn="ctr" fontAlgn="base"/>
                      <a:r>
                        <a:rPr lang="en-GB" sz="1200" b="1" i="0" dirty="0">
                          <a:solidFill>
                            <a:srgbClr val="FFFFFF"/>
                          </a:solidFill>
                          <a:effectLst/>
                          <a:latin typeface="Calibri" panose="020F0502020204030204" pitchFamily="34" charset="0"/>
                        </a:rPr>
                        <a:t>TA​</a:t>
                      </a:r>
                      <a:endParaRPr lang="en-GB" sz="1050" b="1" i="0" dirty="0">
                        <a:solidFill>
                          <a:srgbClr val="FFFFFF"/>
                        </a:solidFill>
                        <a:effectLst/>
                      </a:endParaRPr>
                    </a:p>
                  </a:txBody>
                  <a:tcPr marL="48343" marR="48343" marT="24172" marB="24172">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843C0B"/>
                    </a:solidFill>
                  </a:tcPr>
                </a:tc>
                <a:extLst>
                  <a:ext uri="{0D108BD9-81ED-4DB2-BD59-A6C34878D82A}">
                    <a16:rowId xmlns:a16="http://schemas.microsoft.com/office/drawing/2014/main" val="3012732393"/>
                  </a:ext>
                </a:extLst>
              </a:tr>
              <a:tr h="243669">
                <a:tc>
                  <a:txBody>
                    <a:bodyPr/>
                    <a:lstStyle/>
                    <a:p>
                      <a:pPr algn="ctr" fontAlgn="base"/>
                      <a:r>
                        <a:rPr lang="fr-BE" sz="1200" b="1" i="0" u="none" strike="noStrike" dirty="0">
                          <a:solidFill>
                            <a:srgbClr val="000000"/>
                          </a:solidFill>
                          <a:effectLst/>
                          <a:latin typeface="Calibri" panose="020F0502020204030204" pitchFamily="34" charset="0"/>
                        </a:rPr>
                        <a:t>AT</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dirty="0">
                          <a:solidFill>
                            <a:srgbClr val="000000"/>
                          </a:solidFill>
                          <a:effectLst/>
                          <a:latin typeface="Calibri" panose="020F0502020204030204" pitchFamily="34" charset="0"/>
                        </a:rPr>
                        <a:t>1 delivered</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dirty="0">
                          <a:solidFill>
                            <a:srgbClr val="000000"/>
                          </a:solidFill>
                          <a:effectLst/>
                          <a:latin typeface="Calibri" panose="020F0502020204030204" pitchFamily="34" charset="0"/>
                        </a:rPr>
                        <a:t>1 delivered</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018571587"/>
                  </a:ext>
                </a:extLst>
              </a:tr>
              <a:tr h="243669">
                <a:tc>
                  <a:txBody>
                    <a:bodyPr/>
                    <a:lstStyle/>
                    <a:p>
                      <a:pPr algn="ctr" fontAlgn="base"/>
                      <a:r>
                        <a:rPr lang="en-GB" sz="1200" b="1" i="0" u="none" strike="noStrike">
                          <a:solidFill>
                            <a:srgbClr val="000000"/>
                          </a:solidFill>
                          <a:effectLst/>
                          <a:latin typeface="Calibri" panose="020F0502020204030204" pitchFamily="34" charset="0"/>
                        </a:rPr>
                        <a:t>BG</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fr-BE" sz="1200" b="1" i="0" u="none" strike="noStrike" dirty="0">
                          <a:solidFill>
                            <a:srgbClr val="000000"/>
                          </a:solidFill>
                          <a:effectLst/>
                          <a:latin typeface="Calibri" panose="020F0502020204030204" pitchFamily="34" charset="0"/>
                        </a:rPr>
                        <a:t>3</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fr-BE" sz="1200" b="1" i="0" u="none" strike="noStrike" dirty="0">
                          <a:solidFill>
                            <a:srgbClr val="000000"/>
                          </a:solidFill>
                          <a:effectLst/>
                          <a:latin typeface="Calibri" panose="020F0502020204030204" pitchFamily="34" charset="0"/>
                        </a:rPr>
                        <a:t>3</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37006166"/>
                  </a:ext>
                </a:extLst>
              </a:tr>
              <a:tr h="243669">
                <a:tc>
                  <a:txBody>
                    <a:bodyPr/>
                    <a:lstStyle/>
                    <a:p>
                      <a:pPr algn="ctr" fontAlgn="base"/>
                      <a:r>
                        <a:rPr lang="en-GB" sz="1200" b="1" i="0" u="none" strike="noStrike">
                          <a:solidFill>
                            <a:srgbClr val="000000"/>
                          </a:solidFill>
                          <a:effectLst/>
                          <a:latin typeface="Calibri" panose="020F0502020204030204" pitchFamily="34" charset="0"/>
                        </a:rPr>
                        <a:t>CZ</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cs-CZ" sz="1200" b="1" i="0" u="none" strike="noStrike" dirty="0">
                          <a:solidFill>
                            <a:srgbClr val="000000"/>
                          </a:solidFill>
                          <a:effectLst/>
                          <a:latin typeface="Calibri" panose="020F0502020204030204" pitchFamily="34" charset="0"/>
                        </a:rPr>
                        <a:t>11</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a:solidFill>
                            <a:srgbClr val="000000"/>
                          </a:solidFill>
                          <a:effectLst/>
                          <a:latin typeface="Calibri" panose="020F0502020204030204" pitchFamily="34" charset="0"/>
                        </a:rPr>
                        <a:t>14</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84215405"/>
                  </a:ext>
                </a:extLst>
              </a:tr>
              <a:tr h="243669">
                <a:tc>
                  <a:txBody>
                    <a:bodyPr/>
                    <a:lstStyle/>
                    <a:p>
                      <a:pPr algn="ctr" fontAlgn="base"/>
                      <a:r>
                        <a:rPr lang="en-GB" sz="1200" b="1" i="0" u="none" strike="noStrike">
                          <a:solidFill>
                            <a:srgbClr val="000000"/>
                          </a:solidFill>
                          <a:effectLst/>
                          <a:latin typeface="Calibri" panose="020F0502020204030204" pitchFamily="34" charset="0"/>
                        </a:rPr>
                        <a:t>DE</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15 (+2 delivered)</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15 (+2 delivered)</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907231021"/>
                  </a:ext>
                </a:extLst>
              </a:tr>
              <a:tr h="243669">
                <a:tc>
                  <a:txBody>
                    <a:bodyPr/>
                    <a:lstStyle/>
                    <a:p>
                      <a:pPr algn="ctr" fontAlgn="base"/>
                      <a:r>
                        <a:rPr lang="en-GB" sz="1200" b="1" i="0" u="none" strike="noStrike">
                          <a:solidFill>
                            <a:srgbClr val="000000"/>
                          </a:solidFill>
                          <a:effectLst/>
                          <a:latin typeface="Calibri" panose="020F0502020204030204" pitchFamily="34" charset="0"/>
                        </a:rPr>
                        <a:t>EELTLV</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1</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1</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47803477"/>
                  </a:ext>
                </a:extLst>
              </a:tr>
              <a:tr h="243669">
                <a:tc>
                  <a:txBody>
                    <a:bodyPr/>
                    <a:lstStyle/>
                    <a:p>
                      <a:pPr algn="ctr" fontAlgn="base"/>
                      <a:r>
                        <a:rPr lang="en-GB" sz="1200" b="1" i="0" u="none" strike="noStrike">
                          <a:solidFill>
                            <a:srgbClr val="000000"/>
                          </a:solidFill>
                          <a:effectLst/>
                          <a:latin typeface="Calibri" panose="020F0502020204030204" pitchFamily="34" charset="0"/>
                        </a:rPr>
                        <a:t>EL</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fr-BE" sz="1200" b="1" i="0" u="none" strike="noStrike" dirty="0">
                          <a:solidFill>
                            <a:srgbClr val="000000"/>
                          </a:solidFill>
                          <a:effectLst/>
                          <a:latin typeface="Calibri" panose="020F0502020204030204" pitchFamily="34" charset="0"/>
                        </a:rPr>
                        <a:t>5</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fr-BE" sz="1200" b="1" i="0" u="none" strike="noStrike" dirty="0">
                          <a:solidFill>
                            <a:srgbClr val="000000"/>
                          </a:solidFill>
                          <a:effectLst/>
                          <a:latin typeface="Calibri" panose="020F0502020204030204" pitchFamily="34" charset="0"/>
                        </a:rPr>
                        <a:t>5</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698116383"/>
                  </a:ext>
                </a:extLst>
              </a:tr>
              <a:tr h="243669">
                <a:tc>
                  <a:txBody>
                    <a:bodyPr/>
                    <a:lstStyle/>
                    <a:p>
                      <a:pPr algn="ctr" fontAlgn="base"/>
                      <a:r>
                        <a:rPr lang="en-GB" sz="1200" b="1" i="0" u="none" strike="noStrike">
                          <a:solidFill>
                            <a:srgbClr val="000000"/>
                          </a:solidFill>
                          <a:effectLst/>
                          <a:latin typeface="Calibri" panose="020F0502020204030204" pitchFamily="34" charset="0"/>
                        </a:rPr>
                        <a:t>ES</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dirty="0">
                          <a:solidFill>
                            <a:srgbClr val="000000"/>
                          </a:solidFill>
                          <a:effectLst/>
                          <a:latin typeface="Calibri" panose="020F0502020204030204" pitchFamily="34" charset="0"/>
                        </a:rPr>
                        <a:t>28 (+2 delivered)</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dirty="0">
                          <a:solidFill>
                            <a:srgbClr val="000000"/>
                          </a:solidFill>
                          <a:effectLst/>
                          <a:latin typeface="Calibri" panose="020F0502020204030204" pitchFamily="34" charset="0"/>
                        </a:rPr>
                        <a:t>28 (+2 delivered)</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234069187"/>
                  </a:ext>
                </a:extLst>
              </a:tr>
              <a:tr h="243669">
                <a:tc>
                  <a:txBody>
                    <a:bodyPr/>
                    <a:lstStyle/>
                    <a:p>
                      <a:pPr algn="ctr" fontAlgn="base"/>
                      <a:r>
                        <a:rPr lang="en-GB" sz="1200" b="1" i="0" u="none" strike="noStrike">
                          <a:solidFill>
                            <a:srgbClr val="000000"/>
                          </a:solidFill>
                          <a:effectLst/>
                          <a:latin typeface="Calibri" panose="020F0502020204030204" pitchFamily="34" charset="0"/>
                        </a:rPr>
                        <a:t>EUROTUNNEL</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1</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1</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01748526"/>
                  </a:ext>
                </a:extLst>
              </a:tr>
              <a:tr h="243669">
                <a:tc>
                  <a:txBody>
                    <a:bodyPr/>
                    <a:lstStyle/>
                    <a:p>
                      <a:pPr algn="ctr" fontAlgn="base"/>
                      <a:r>
                        <a:rPr lang="fr-BE" sz="1200" b="1" i="0" u="none" strike="noStrike">
                          <a:solidFill>
                            <a:srgbClr val="000000"/>
                          </a:solidFill>
                          <a:effectLst/>
                          <a:latin typeface="Calibri" panose="020F0502020204030204" pitchFamily="34" charset="0"/>
                        </a:rPr>
                        <a:t>FI</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1</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1</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57472003"/>
                  </a:ext>
                </a:extLst>
              </a:tr>
              <a:tr h="243669">
                <a:tc>
                  <a:txBody>
                    <a:bodyPr/>
                    <a:lstStyle/>
                    <a:p>
                      <a:pPr algn="ctr" fontAlgn="base"/>
                      <a:r>
                        <a:rPr lang="en-GB" sz="1200" b="1" i="0" u="none" strike="noStrike">
                          <a:solidFill>
                            <a:srgbClr val="000000"/>
                          </a:solidFill>
                          <a:effectLst/>
                          <a:latin typeface="Calibri" panose="020F0502020204030204" pitchFamily="34" charset="0"/>
                        </a:rPr>
                        <a:t>FR</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2</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2</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23635534"/>
                  </a:ext>
                </a:extLst>
              </a:tr>
              <a:tr h="243669">
                <a:tc>
                  <a:txBody>
                    <a:bodyPr/>
                    <a:lstStyle/>
                    <a:p>
                      <a:pPr algn="ctr" fontAlgn="base"/>
                      <a:r>
                        <a:rPr lang="en-GB" sz="1200" b="1" i="0" u="none" strike="noStrike">
                          <a:solidFill>
                            <a:srgbClr val="000000"/>
                          </a:solidFill>
                          <a:effectLst/>
                          <a:latin typeface="Calibri" panose="020F0502020204030204" pitchFamily="34" charset="0"/>
                        </a:rPr>
                        <a:t>FR/IT</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a:solidFill>
                            <a:srgbClr val="000000"/>
                          </a:solidFill>
                          <a:effectLst/>
                          <a:latin typeface="Calibri" panose="020F0502020204030204" pitchFamily="34" charset="0"/>
                        </a:rPr>
                        <a:t>1</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a:solidFill>
                            <a:srgbClr val="000000"/>
                          </a:solidFill>
                          <a:effectLst/>
                          <a:latin typeface="Calibri" panose="020F0502020204030204" pitchFamily="34" charset="0"/>
                        </a:rPr>
                        <a:t>1</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274619947"/>
                  </a:ext>
                </a:extLst>
              </a:tr>
              <a:tr h="243669">
                <a:tc>
                  <a:txBody>
                    <a:bodyPr/>
                    <a:lstStyle/>
                    <a:p>
                      <a:pPr algn="ctr" fontAlgn="base"/>
                      <a:r>
                        <a:rPr lang="en-GB" sz="1200" b="1" i="0" u="none" strike="noStrike">
                          <a:solidFill>
                            <a:srgbClr val="000000"/>
                          </a:solidFill>
                          <a:effectLst/>
                          <a:latin typeface="Calibri" panose="020F0502020204030204" pitchFamily="34" charset="0"/>
                        </a:rPr>
                        <a:t>HR</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1</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1</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256134213"/>
                  </a:ext>
                </a:extLst>
              </a:tr>
              <a:tr h="243669">
                <a:tc>
                  <a:txBody>
                    <a:bodyPr/>
                    <a:lstStyle/>
                    <a:p>
                      <a:pPr algn="ctr" fontAlgn="base"/>
                      <a:r>
                        <a:rPr lang="en-GB" sz="1200" b="1" i="0" u="none" strike="noStrike">
                          <a:solidFill>
                            <a:srgbClr val="000000"/>
                          </a:solidFill>
                          <a:effectLst/>
                          <a:latin typeface="Calibri" panose="020F0502020204030204" pitchFamily="34" charset="0"/>
                        </a:rPr>
                        <a:t>HU</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2</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2</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14009756"/>
                  </a:ext>
                </a:extLst>
              </a:tr>
              <a:tr h="243669">
                <a:tc>
                  <a:txBody>
                    <a:bodyPr/>
                    <a:lstStyle/>
                    <a:p>
                      <a:pPr algn="ctr" fontAlgn="base"/>
                      <a:r>
                        <a:rPr lang="fr-BE" sz="1200" b="1" i="0" u="none" strike="noStrike">
                          <a:solidFill>
                            <a:srgbClr val="000000"/>
                          </a:solidFill>
                          <a:effectLst/>
                          <a:latin typeface="Calibri" panose="020F0502020204030204" pitchFamily="34" charset="0"/>
                        </a:rPr>
                        <a:t>IE</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1 (+1 delivered)</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a:solidFill>
                            <a:srgbClr val="000000"/>
                          </a:solidFill>
                          <a:effectLst/>
                          <a:latin typeface="Calibri" panose="020F0502020204030204" pitchFamily="34" charset="0"/>
                        </a:rPr>
                        <a:t>1 (+1 delivered)</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067000165"/>
                  </a:ext>
                </a:extLst>
              </a:tr>
              <a:tr h="243669">
                <a:tc>
                  <a:txBody>
                    <a:bodyPr/>
                    <a:lstStyle/>
                    <a:p>
                      <a:pPr algn="ctr" fontAlgn="base"/>
                      <a:r>
                        <a:rPr lang="en-GB" sz="1200" b="1" i="0" u="none" strike="noStrike">
                          <a:solidFill>
                            <a:srgbClr val="000000"/>
                          </a:solidFill>
                          <a:effectLst/>
                          <a:latin typeface="Calibri" panose="020F0502020204030204" pitchFamily="34" charset="0"/>
                        </a:rPr>
                        <a:t>IT</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dirty="0">
                          <a:solidFill>
                            <a:srgbClr val="000000"/>
                          </a:solidFill>
                          <a:effectLst/>
                          <a:latin typeface="Calibri" panose="020F0502020204030204" pitchFamily="34" charset="0"/>
                        </a:rPr>
                        <a:t>20 (+5 delivered)</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dirty="0">
                          <a:solidFill>
                            <a:srgbClr val="000000"/>
                          </a:solidFill>
                          <a:effectLst/>
                          <a:latin typeface="Calibri" panose="020F0502020204030204" pitchFamily="34" charset="0"/>
                        </a:rPr>
                        <a:t>20 (+5 delivered)</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069162353"/>
                  </a:ext>
                </a:extLst>
              </a:tr>
              <a:tr h="243669">
                <a:tc>
                  <a:txBody>
                    <a:bodyPr/>
                    <a:lstStyle/>
                    <a:p>
                      <a:pPr algn="ctr" fontAlgn="base"/>
                      <a:r>
                        <a:rPr lang="en-GB" sz="1200" b="1" i="0" u="none" strike="noStrike">
                          <a:solidFill>
                            <a:srgbClr val="000000"/>
                          </a:solidFill>
                          <a:effectLst/>
                          <a:latin typeface="Calibri" panose="020F0502020204030204" pitchFamily="34" charset="0"/>
                        </a:rPr>
                        <a:t>NL</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1 (+2 delivered)</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1 (+2 delivered)</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494195099"/>
                  </a:ext>
                </a:extLst>
              </a:tr>
              <a:tr h="243669">
                <a:tc>
                  <a:txBody>
                    <a:bodyPr/>
                    <a:lstStyle/>
                    <a:p>
                      <a:pPr algn="ctr" fontAlgn="base"/>
                      <a:r>
                        <a:rPr lang="en-GB" sz="1200" b="1" i="0" u="none" strike="noStrike">
                          <a:solidFill>
                            <a:srgbClr val="000000"/>
                          </a:solidFill>
                          <a:effectLst/>
                          <a:latin typeface="Calibri" panose="020F0502020204030204" pitchFamily="34" charset="0"/>
                        </a:rPr>
                        <a:t>PL</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a:solidFill>
                            <a:srgbClr val="000000"/>
                          </a:solidFill>
                          <a:effectLst/>
                          <a:latin typeface="Calibri" panose="020F0502020204030204" pitchFamily="34" charset="0"/>
                        </a:rPr>
                        <a:t>4 (+1 delivered)</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GB" sz="1200" b="1" i="0" u="none" strike="noStrike">
                          <a:solidFill>
                            <a:srgbClr val="000000"/>
                          </a:solidFill>
                          <a:effectLst/>
                          <a:latin typeface="Calibri" panose="020F0502020204030204" pitchFamily="34" charset="0"/>
                        </a:rPr>
                        <a:t>4 (+1 delivered)</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694872049"/>
                  </a:ext>
                </a:extLst>
              </a:tr>
              <a:tr h="243669">
                <a:tc>
                  <a:txBody>
                    <a:bodyPr/>
                    <a:lstStyle/>
                    <a:p>
                      <a:pPr algn="ctr" fontAlgn="base"/>
                      <a:r>
                        <a:rPr lang="en-GB" sz="1200" b="1" i="0" u="none" strike="noStrike">
                          <a:solidFill>
                            <a:srgbClr val="000000"/>
                          </a:solidFill>
                          <a:effectLst/>
                          <a:latin typeface="Calibri" panose="020F0502020204030204" pitchFamily="34" charset="0"/>
                        </a:rPr>
                        <a:t>PT</a:t>
                      </a:r>
                      <a:r>
                        <a:rPr lang="en-GB" sz="1200" b="0" i="0">
                          <a:solidFill>
                            <a:srgbClr val="000000"/>
                          </a:solidFill>
                          <a:effectLst/>
                          <a:latin typeface="Calibri" panose="020F0502020204030204" pitchFamily="34" charset="0"/>
                        </a:rPr>
                        <a:t>​</a:t>
                      </a:r>
                      <a:endParaRPr lang="en-GB"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2</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GB" sz="1200" b="1" i="0" u="none" strike="noStrike" dirty="0">
                          <a:solidFill>
                            <a:srgbClr val="000000"/>
                          </a:solidFill>
                          <a:effectLst/>
                          <a:latin typeface="Calibri" panose="020F0502020204030204" pitchFamily="34" charset="0"/>
                        </a:rPr>
                        <a:t>2</a:t>
                      </a:r>
                      <a:r>
                        <a:rPr lang="en-GB" sz="1200" b="0" i="0" dirty="0">
                          <a:solidFill>
                            <a:srgbClr val="000000"/>
                          </a:solidFill>
                          <a:effectLst/>
                          <a:latin typeface="Calibri" panose="020F0502020204030204" pitchFamily="34" charset="0"/>
                        </a:rPr>
                        <a:t>​</a:t>
                      </a:r>
                      <a:endParaRPr lang="en-GB"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01241894"/>
                  </a:ext>
                </a:extLst>
              </a:tr>
              <a:tr h="243669">
                <a:tc>
                  <a:txBody>
                    <a:bodyPr/>
                    <a:lstStyle/>
                    <a:p>
                      <a:pPr algn="ctr" fontAlgn="base"/>
                      <a:r>
                        <a:rPr lang="fr-BE" sz="1200" b="1" i="0" u="none" strike="noStrike">
                          <a:solidFill>
                            <a:srgbClr val="000000"/>
                          </a:solidFill>
                          <a:effectLst/>
                          <a:latin typeface="Calibri" panose="020F0502020204030204" pitchFamily="34" charset="0"/>
                        </a:rPr>
                        <a:t>RO</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1</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tc>
                  <a:txBody>
                    <a:bodyPr/>
                    <a:lstStyle/>
                    <a:p>
                      <a:pPr algn="ctr" fontAlgn="base"/>
                      <a:r>
                        <a:rPr lang="fr-BE" sz="1200" b="1" i="0" u="none" strike="noStrike">
                          <a:solidFill>
                            <a:srgbClr val="000000"/>
                          </a:solidFill>
                          <a:effectLst/>
                          <a:latin typeface="Calibri" panose="020F0502020204030204" pitchFamily="34" charset="0"/>
                        </a:rPr>
                        <a:t>1</a:t>
                      </a:r>
                      <a:r>
                        <a:rPr lang="fr-BE" sz="1200" b="0" i="0">
                          <a:solidFill>
                            <a:srgbClr val="000000"/>
                          </a:solidFill>
                          <a:effectLst/>
                          <a:latin typeface="Calibri" panose="020F0502020204030204" pitchFamily="34" charset="0"/>
                        </a:rPr>
                        <a:t>​</a:t>
                      </a:r>
                      <a:endParaRPr lang="fr-BE" sz="1050" b="0" i="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77184091"/>
                  </a:ext>
                </a:extLst>
              </a:tr>
              <a:tr h="243669">
                <a:tc>
                  <a:txBody>
                    <a:bodyPr/>
                    <a:lstStyle/>
                    <a:p>
                      <a:pPr algn="ctr" fontAlgn="base"/>
                      <a:r>
                        <a:rPr lang="fr-BE" sz="1200" b="1" i="0" u="none" strike="noStrike" dirty="0">
                          <a:solidFill>
                            <a:srgbClr val="000000"/>
                          </a:solidFill>
                          <a:effectLst/>
                          <a:latin typeface="Calibri" panose="020F0502020204030204" pitchFamily="34" charset="0"/>
                        </a:rPr>
                        <a:t>SV</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fr-BE" sz="1200" b="1" i="0" u="none" strike="noStrike" dirty="0">
                          <a:solidFill>
                            <a:srgbClr val="000000"/>
                          </a:solidFill>
                          <a:effectLst/>
                          <a:latin typeface="Calibri" panose="020F0502020204030204" pitchFamily="34" charset="0"/>
                        </a:rPr>
                        <a:t>1</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tc>
                  <a:txBody>
                    <a:bodyPr/>
                    <a:lstStyle/>
                    <a:p>
                      <a:pPr algn="ctr" fontAlgn="base"/>
                      <a:r>
                        <a:rPr lang="fr-BE" sz="1200" b="1" i="0" u="none" strike="noStrike" dirty="0">
                          <a:solidFill>
                            <a:srgbClr val="000000"/>
                          </a:solidFill>
                          <a:effectLst/>
                          <a:latin typeface="Calibri" panose="020F0502020204030204" pitchFamily="34" charset="0"/>
                        </a:rPr>
                        <a:t>1</a:t>
                      </a:r>
                      <a:r>
                        <a:rPr lang="fr-BE" sz="1200" b="0" i="0" dirty="0">
                          <a:solidFill>
                            <a:srgbClr val="000000"/>
                          </a:solidFill>
                          <a:effectLst/>
                          <a:latin typeface="Calibri" panose="020F0502020204030204" pitchFamily="34" charset="0"/>
                        </a:rPr>
                        <a:t>​</a:t>
                      </a:r>
                      <a:endParaRPr lang="fr-BE" sz="1050" b="0" i="0" dirty="0">
                        <a:solidFill>
                          <a:srgbClr val="000000"/>
                        </a:solidFill>
                        <a:effectLst/>
                      </a:endParaRPr>
                    </a:p>
                  </a:txBody>
                  <a:tcPr marL="48343" marR="48343" marT="24172" marB="24172" anchor="b">
                    <a:lnL w="13754" cap="flat" cmpd="sng" algn="ctr">
                      <a:solidFill>
                        <a:srgbClr val="FFFFFF"/>
                      </a:solidFill>
                      <a:prstDash val="solid"/>
                      <a:round/>
                      <a:headEnd type="none" w="med" len="med"/>
                      <a:tailEnd type="none" w="med" len="med"/>
                    </a:lnL>
                    <a:lnR w="13754" cap="flat" cmpd="sng" algn="ctr">
                      <a:solidFill>
                        <a:srgbClr val="FFFFFF"/>
                      </a:solidFill>
                      <a:prstDash val="solid"/>
                      <a:round/>
                      <a:headEnd type="none" w="med" len="med"/>
                      <a:tailEnd type="none" w="med" len="med"/>
                    </a:lnR>
                    <a:lnT w="13754" cap="flat" cmpd="sng" algn="ctr">
                      <a:solidFill>
                        <a:srgbClr val="FFFFFF"/>
                      </a:solidFill>
                      <a:prstDash val="solid"/>
                      <a:round/>
                      <a:headEnd type="none" w="med" len="med"/>
                      <a:tailEnd type="none" w="med" len="med"/>
                    </a:lnT>
                    <a:lnB w="13754"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10482800"/>
                  </a:ext>
                </a:extLst>
              </a:tr>
            </a:tbl>
          </a:graphicData>
        </a:graphic>
      </p:graphicFrame>
      <p:sp>
        <p:nvSpPr>
          <p:cNvPr id="7" name="Rectangle 10">
            <a:extLst>
              <a:ext uri="{FF2B5EF4-FFF2-40B4-BE49-F238E27FC236}">
                <a16:creationId xmlns:a16="http://schemas.microsoft.com/office/drawing/2014/main" id="{8DFC92DE-4754-1670-03ED-BAFC6CBABCB4}"/>
              </a:ext>
            </a:extLst>
          </p:cNvPr>
          <p:cNvSpPr/>
          <p:nvPr/>
        </p:nvSpPr>
        <p:spPr>
          <a:xfrm>
            <a:off x="4684457" y="1709924"/>
            <a:ext cx="2499428" cy="1859829"/>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99</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On going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13 </a:t>
            </a:r>
            <a:r>
              <a:rPr kumimoji="0" lang="en-US" sz="24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positive decisions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10">
            <a:extLst>
              <a:ext uri="{FF2B5EF4-FFF2-40B4-BE49-F238E27FC236}">
                <a16:creationId xmlns:a16="http://schemas.microsoft.com/office/drawing/2014/main" id="{D89DB902-902D-747B-7354-8B9AA0D5773E}"/>
              </a:ext>
            </a:extLst>
          </p:cNvPr>
          <p:cNvSpPr/>
          <p:nvPr/>
        </p:nvSpPr>
        <p:spPr>
          <a:xfrm>
            <a:off x="4710406" y="3837603"/>
            <a:ext cx="2473479" cy="2280688"/>
          </a:xfrm>
          <a:prstGeom prst="rect">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103</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On going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14 </a:t>
            </a:r>
            <a:r>
              <a:rPr kumimoji="0" lang="en-US" sz="2400" b="1" i="0" u="none" strike="noStrike" kern="1200" cap="none" spc="0" normalizeH="0" baseline="0" noProof="0" dirty="0">
                <a:ln>
                  <a:noFill/>
                </a:ln>
                <a:solidFill>
                  <a:prstClr val="white"/>
                </a:solidFill>
                <a:effectLst/>
                <a:uLnTx/>
                <a:uFillTx/>
                <a:latin typeface="Calibri" panose="020F0502020204030204"/>
                <a:ea typeface="Roboto Slab" pitchFamily="2" charset="0"/>
                <a:cs typeface="+mn-cs"/>
              </a:rPr>
              <a:t>positive decisions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rostokąt 3"/>
          <p:cNvSpPr/>
          <p:nvPr/>
        </p:nvSpPr>
        <p:spPr>
          <a:xfrm>
            <a:off x="6296983" y="6017742"/>
            <a:ext cx="1119699" cy="457200"/>
          </a:xfrm>
          <a:prstGeom prst="rect">
            <a:avLst/>
          </a:prstGeom>
          <a:solidFill>
            <a:srgbClr val="A2000C"/>
          </a:solidFill>
          <a:ln>
            <a:solidFill>
              <a:srgbClr val="A200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9" name="Prostokąt 8"/>
          <p:cNvSpPr/>
          <p:nvPr/>
        </p:nvSpPr>
        <p:spPr>
          <a:xfrm>
            <a:off x="6296984" y="1355618"/>
            <a:ext cx="1119701" cy="457200"/>
          </a:xfrm>
          <a:prstGeom prst="rect">
            <a:avLst/>
          </a:prstGeom>
          <a:solidFill>
            <a:srgbClr val="A2000C"/>
          </a:solidFill>
          <a:ln>
            <a:solidFill>
              <a:srgbClr val="A200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10" name="pole tekstowe 9"/>
          <p:cNvSpPr txBox="1"/>
          <p:nvPr/>
        </p:nvSpPr>
        <p:spPr>
          <a:xfrm>
            <a:off x="6296985" y="1395464"/>
            <a:ext cx="1236100" cy="369332"/>
          </a:xfrm>
          <a:prstGeom prst="rect">
            <a:avLst/>
          </a:prstGeom>
          <a:noFill/>
        </p:spPr>
        <p:txBody>
          <a:bodyPr wrap="square" rtlCol="0">
            <a:spAutoFit/>
          </a:bodyPr>
          <a:lstStyle/>
          <a:p>
            <a:r>
              <a:rPr lang="pl-PL" dirty="0">
                <a:solidFill>
                  <a:schemeClr val="bg1"/>
                </a:solidFill>
              </a:rPr>
              <a:t>11/2023</a:t>
            </a:r>
          </a:p>
        </p:txBody>
      </p:sp>
      <p:sp>
        <p:nvSpPr>
          <p:cNvPr id="12" name="pole tekstowe 11"/>
          <p:cNvSpPr txBox="1"/>
          <p:nvPr/>
        </p:nvSpPr>
        <p:spPr>
          <a:xfrm>
            <a:off x="6296984" y="6051918"/>
            <a:ext cx="1236100" cy="369332"/>
          </a:xfrm>
          <a:prstGeom prst="rect">
            <a:avLst/>
          </a:prstGeom>
          <a:noFill/>
        </p:spPr>
        <p:txBody>
          <a:bodyPr wrap="square" rtlCol="0">
            <a:spAutoFit/>
          </a:bodyPr>
          <a:lstStyle/>
          <a:p>
            <a:r>
              <a:rPr lang="pl-PL" dirty="0">
                <a:solidFill>
                  <a:schemeClr val="bg1"/>
                </a:solidFill>
              </a:rPr>
              <a:t>03/2024</a:t>
            </a:r>
          </a:p>
        </p:txBody>
      </p:sp>
    </p:spTree>
    <p:extLst>
      <p:ext uri="{BB962C8B-B14F-4D97-AF65-F5344CB8AC3E}">
        <p14:creationId xmlns:p14="http://schemas.microsoft.com/office/powerpoint/2010/main" val="170313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31715" y="2201181"/>
            <a:ext cx="11622392" cy="4333434"/>
          </a:xfrm>
        </p:spPr>
        <p:txBody>
          <a:bodyPr/>
          <a:lstStyle/>
          <a:p>
            <a:r>
              <a:rPr lang="pl-PL" dirty="0">
                <a:latin typeface="Verdana" panose="020B0604030504040204" pitchFamily="34" charset="0"/>
                <a:ea typeface="Verdana" panose="020B0604030504040204" pitchFamily="34" charset="0"/>
              </a:rPr>
              <a:t>ETCS L2, </a:t>
            </a:r>
            <a:r>
              <a:rPr lang="pl-PL" dirty="0" err="1">
                <a:latin typeface="Verdana" panose="020B0604030504040204" pitchFamily="34" charset="0"/>
                <a:ea typeface="Verdana" panose="020B0604030504040204" pitchFamily="34" charset="0"/>
              </a:rPr>
              <a:t>length</a:t>
            </a:r>
            <a:r>
              <a:rPr lang="pl-PL" dirty="0">
                <a:latin typeface="Verdana" panose="020B0604030504040204" pitchFamily="34" charset="0"/>
                <a:ea typeface="Verdana" panose="020B0604030504040204" pitchFamily="34" charset="0"/>
              </a:rPr>
              <a:t> of </a:t>
            </a:r>
            <a:r>
              <a:rPr lang="pl-PL" dirty="0" err="1">
                <a:latin typeface="Verdana" panose="020B0604030504040204" pitchFamily="34" charset="0"/>
                <a:ea typeface="Verdana" panose="020B0604030504040204" pitchFamily="34" charset="0"/>
              </a:rPr>
              <a:t>section</a:t>
            </a:r>
            <a:r>
              <a:rPr lang="pl-PL" dirty="0">
                <a:latin typeface="Verdana" panose="020B0604030504040204" pitchFamily="34" charset="0"/>
                <a:ea typeface="Verdana" panose="020B0604030504040204" pitchFamily="34" charset="0"/>
              </a:rPr>
              <a:t> 30km – </a:t>
            </a:r>
            <a:r>
              <a:rPr lang="pl-PL" b="1" dirty="0">
                <a:latin typeface="Verdana" panose="020B0604030504040204" pitchFamily="34" charset="0"/>
                <a:ea typeface="Verdana" panose="020B0604030504040204" pitchFamily="34" charset="0"/>
              </a:rPr>
              <a:t>36 000 EUR</a:t>
            </a:r>
            <a:endParaRPr lang="en-GB" b="1" dirty="0">
              <a:latin typeface="Verdana" panose="020B0604030504040204" pitchFamily="34" charset="0"/>
              <a:ea typeface="Verdana" panose="020B0604030504040204" pitchFamily="34" charset="0"/>
            </a:endParaRPr>
          </a:p>
          <a:p>
            <a:pPr lvl="1"/>
            <a:r>
              <a:rPr lang="pl-PL" dirty="0">
                <a:latin typeface="Verdana" panose="020B0604030504040204" pitchFamily="34" charset="0"/>
                <a:ea typeface="Verdana" panose="020B0604030504040204" pitchFamily="34" charset="0"/>
              </a:rPr>
              <a:t>ERA </a:t>
            </a:r>
            <a:r>
              <a:rPr lang="pl-PL" dirty="0" err="1">
                <a:latin typeface="Verdana" panose="020B0604030504040204" pitchFamily="34" charset="0"/>
                <a:ea typeface="Verdana" panose="020B0604030504040204" pitchFamily="34" charset="0"/>
              </a:rPr>
              <a:t>hourly</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rate</a:t>
            </a:r>
            <a:r>
              <a:rPr lang="pl-PL" dirty="0">
                <a:latin typeface="Verdana" panose="020B0604030504040204" pitchFamily="34" charset="0"/>
                <a:ea typeface="Verdana" panose="020B0604030504040204" pitchFamily="34" charset="0"/>
              </a:rPr>
              <a:t> – 130 EUR/h</a:t>
            </a:r>
          </a:p>
          <a:p>
            <a:pPr lvl="1"/>
            <a:r>
              <a:rPr lang="pl-PL" dirty="0" err="1">
                <a:latin typeface="Verdana" panose="020B0604030504040204" pitchFamily="34" charset="0"/>
                <a:ea typeface="Verdana" panose="020B0604030504040204" pitchFamily="34" charset="0"/>
              </a:rPr>
              <a:t>Duration</a:t>
            </a:r>
            <a:r>
              <a:rPr lang="pl-PL" dirty="0">
                <a:latin typeface="Verdana" panose="020B0604030504040204" pitchFamily="34" charset="0"/>
                <a:ea typeface="Verdana" panose="020B0604030504040204" pitchFamily="34" charset="0"/>
              </a:rPr>
              <a:t>: 14 </a:t>
            </a:r>
            <a:r>
              <a:rPr lang="pl-PL" dirty="0" err="1">
                <a:latin typeface="Verdana" panose="020B0604030504040204" pitchFamily="34" charset="0"/>
                <a:ea typeface="Verdana" panose="020B0604030504040204" pitchFamily="34" charset="0"/>
              </a:rPr>
              <a:t>months</a:t>
            </a:r>
            <a:r>
              <a:rPr lang="pl-PL"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application</a:t>
            </a:r>
            <a:r>
              <a:rPr lang="pl-PL" b="1"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completed</a:t>
            </a:r>
            <a:endParaRPr lang="pl-PL" b="1" dirty="0">
              <a:latin typeface="Verdana" panose="020B0604030504040204" pitchFamily="34" charset="0"/>
              <a:ea typeface="Verdana" panose="020B0604030504040204" pitchFamily="34" charset="0"/>
            </a:endParaRPr>
          </a:p>
          <a:p>
            <a:pPr lvl="1"/>
            <a:r>
              <a:rPr lang="pl-PL" dirty="0" err="1">
                <a:latin typeface="Verdana" panose="020B0604030504040204" pitchFamily="34" charset="0"/>
                <a:ea typeface="Verdana" panose="020B0604030504040204" pitchFamily="34" charset="0"/>
              </a:rPr>
              <a:t>Additional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costs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external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consultants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internal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efforts</a:t>
            </a:r>
            <a:r>
              <a:rPr lang="pl-PL" dirty="0">
                <a:latin typeface="Verdana" panose="020B0604030504040204" pitchFamily="34" charset="0"/>
                <a:ea typeface="Verdana" panose="020B0604030504040204" pitchFamily="34" charset="0"/>
              </a:rPr>
              <a:t> (</a:t>
            </a:r>
            <a:r>
              <a:rPr lang="pl-PL" b="1" dirty="0">
                <a:latin typeface="Verdana" panose="020B0604030504040204" pitchFamily="34" charset="0"/>
                <a:ea typeface="Verdana" panose="020B0604030504040204" pitchFamily="34" charset="0"/>
              </a:rPr>
              <a:t>41 568 EUR</a:t>
            </a:r>
            <a:r>
              <a:rPr lang="pl-PL" dirty="0">
                <a:latin typeface="Verdana" panose="020B0604030504040204" pitchFamily="34" charset="0"/>
                <a:ea typeface="Verdana" panose="020B0604030504040204" pitchFamily="34" charset="0"/>
              </a:rPr>
              <a:t>)</a:t>
            </a:r>
            <a:br>
              <a:rPr lang="pl-PL" dirty="0">
                <a:latin typeface="Verdana" panose="020B0604030504040204" pitchFamily="34" charset="0"/>
                <a:ea typeface="Verdana" panose="020B0604030504040204" pitchFamily="34" charset="0"/>
              </a:rPr>
            </a:br>
            <a:endParaRPr lang="pl-PL" dirty="0">
              <a:latin typeface="Verdana" panose="020B0604030504040204" pitchFamily="34" charset="0"/>
              <a:ea typeface="Verdana" panose="020B0604030504040204" pitchFamily="34" charset="0"/>
            </a:endParaRPr>
          </a:p>
          <a:p>
            <a:r>
              <a:rPr lang="pl-PL" dirty="0">
                <a:latin typeface="Verdana" panose="020B0604030504040204" pitchFamily="34" charset="0"/>
                <a:ea typeface="Verdana" panose="020B0604030504040204" pitchFamily="34" charset="0"/>
              </a:rPr>
              <a:t>ETCS L2, </a:t>
            </a:r>
            <a:r>
              <a:rPr lang="pl-PL" dirty="0" err="1">
                <a:latin typeface="Verdana" panose="020B0604030504040204" pitchFamily="34" charset="0"/>
                <a:ea typeface="Verdana" panose="020B0604030504040204" pitchFamily="34" charset="0"/>
              </a:rPr>
              <a:t>length</a:t>
            </a:r>
            <a:r>
              <a:rPr lang="pl-PL" dirty="0">
                <a:latin typeface="Verdana" panose="020B0604030504040204" pitchFamily="34" charset="0"/>
                <a:ea typeface="Verdana" panose="020B0604030504040204" pitchFamily="34" charset="0"/>
              </a:rPr>
              <a:t> of </a:t>
            </a:r>
            <a:r>
              <a:rPr lang="pl-PL" dirty="0" err="1">
                <a:latin typeface="Verdana" panose="020B0604030504040204" pitchFamily="34" charset="0"/>
                <a:ea typeface="Verdana" panose="020B0604030504040204" pitchFamily="34" charset="0"/>
              </a:rPr>
              <a:t>section</a:t>
            </a:r>
            <a:r>
              <a:rPr lang="pl-PL" dirty="0">
                <a:latin typeface="Verdana" panose="020B0604030504040204" pitchFamily="34" charset="0"/>
                <a:ea typeface="Verdana" panose="020B0604030504040204" pitchFamily="34" charset="0"/>
              </a:rPr>
              <a:t> 113km – </a:t>
            </a:r>
            <a:r>
              <a:rPr lang="pl-PL" b="1" dirty="0">
                <a:latin typeface="Verdana" panose="020B0604030504040204" pitchFamily="34" charset="0"/>
                <a:ea typeface="Verdana" panose="020B0604030504040204" pitchFamily="34" charset="0"/>
              </a:rPr>
              <a:t>23 497 EUR</a:t>
            </a:r>
            <a:endParaRPr lang="en-GB" b="1" dirty="0">
              <a:latin typeface="Verdana" panose="020B0604030504040204" pitchFamily="34" charset="0"/>
              <a:ea typeface="Verdana" panose="020B0604030504040204" pitchFamily="34" charset="0"/>
            </a:endParaRPr>
          </a:p>
          <a:p>
            <a:pPr lvl="1"/>
            <a:r>
              <a:rPr lang="pl-PL" dirty="0">
                <a:latin typeface="Verdana" panose="020B0604030504040204" pitchFamily="34" charset="0"/>
                <a:ea typeface="Verdana" panose="020B0604030504040204" pitchFamily="34" charset="0"/>
              </a:rPr>
              <a:t>ERA </a:t>
            </a:r>
            <a:r>
              <a:rPr lang="pl-PL" dirty="0" err="1">
                <a:latin typeface="Verdana" panose="020B0604030504040204" pitchFamily="34" charset="0"/>
                <a:ea typeface="Verdana" panose="020B0604030504040204" pitchFamily="34" charset="0"/>
              </a:rPr>
              <a:t>hourly</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rate</a:t>
            </a:r>
            <a:r>
              <a:rPr lang="pl-PL" dirty="0">
                <a:latin typeface="Verdana" panose="020B0604030504040204" pitchFamily="34" charset="0"/>
                <a:ea typeface="Verdana" panose="020B0604030504040204" pitchFamily="34" charset="0"/>
              </a:rPr>
              <a:t> – 130 EUR/h</a:t>
            </a:r>
          </a:p>
          <a:p>
            <a:pPr lvl="1"/>
            <a:r>
              <a:rPr lang="pl-PL" dirty="0" err="1">
                <a:latin typeface="Verdana" panose="020B0604030504040204" pitchFamily="34" charset="0"/>
                <a:ea typeface="Verdana" panose="020B0604030504040204" pitchFamily="34" charset="0"/>
              </a:rPr>
              <a:t>Duration</a:t>
            </a:r>
            <a:r>
              <a:rPr lang="pl-PL" dirty="0">
                <a:latin typeface="Verdana" panose="020B0604030504040204" pitchFamily="34" charset="0"/>
                <a:ea typeface="Verdana" panose="020B0604030504040204" pitchFamily="34" charset="0"/>
              </a:rPr>
              <a:t>: 35 </a:t>
            </a:r>
            <a:r>
              <a:rPr lang="pl-PL" dirty="0" err="1">
                <a:latin typeface="Verdana" panose="020B0604030504040204" pitchFamily="34" charset="0"/>
                <a:ea typeface="Verdana" panose="020B0604030504040204" pitchFamily="34" charset="0"/>
              </a:rPr>
              <a:t>months</a:t>
            </a:r>
            <a:r>
              <a:rPr lang="pl-PL" dirty="0">
                <a:latin typeface="Verdana" panose="020B0604030504040204" pitchFamily="34" charset="0"/>
                <a:ea typeface="Verdana" panose="020B0604030504040204" pitchFamily="34" charset="0"/>
              </a:rPr>
              <a:t>, </a:t>
            </a:r>
            <a:r>
              <a:rPr lang="pl-PL" b="1" dirty="0">
                <a:latin typeface="Verdana" panose="020B0604030504040204" pitchFamily="34" charset="0"/>
                <a:ea typeface="Verdana" panose="020B0604030504040204" pitchFamily="34" charset="0"/>
              </a:rPr>
              <a:t>on-</a:t>
            </a:r>
            <a:r>
              <a:rPr lang="pl-PL" b="1" dirty="0" err="1">
                <a:latin typeface="Verdana" panose="020B0604030504040204" pitchFamily="34" charset="0"/>
                <a:ea typeface="Verdana" panose="020B0604030504040204" pitchFamily="34" charset="0"/>
              </a:rPr>
              <a:t>going</a:t>
            </a:r>
            <a:r>
              <a:rPr lang="pl-PL" b="1"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application</a:t>
            </a:r>
            <a:endParaRPr lang="pl-PL" b="1" dirty="0">
              <a:latin typeface="Verdana" panose="020B0604030504040204" pitchFamily="34" charset="0"/>
              <a:ea typeface="Verdana" panose="020B0604030504040204" pitchFamily="34" charset="0"/>
            </a:endParaRPr>
          </a:p>
          <a:p>
            <a:pPr lvl="1"/>
            <a:r>
              <a:rPr lang="pl-PL" dirty="0" err="1">
                <a:latin typeface="Verdana" panose="020B0604030504040204" pitchFamily="34" charset="0"/>
                <a:ea typeface="Verdana" panose="020B0604030504040204" pitchFamily="34" charset="0"/>
              </a:rPr>
              <a:t>Additional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costs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external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consultants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internal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efforts</a:t>
            </a:r>
            <a:r>
              <a:rPr lang="pl-PL" dirty="0">
                <a:latin typeface="Verdana" panose="020B0604030504040204" pitchFamily="34" charset="0"/>
                <a:ea typeface="Verdana" panose="020B0604030504040204" pitchFamily="34" charset="0"/>
              </a:rPr>
              <a:t> (</a:t>
            </a:r>
            <a:r>
              <a:rPr lang="pl-PL" b="1" dirty="0">
                <a:latin typeface="Verdana" panose="020B0604030504040204" pitchFamily="34" charset="0"/>
                <a:ea typeface="Verdana" panose="020B0604030504040204" pitchFamily="34" charset="0"/>
              </a:rPr>
              <a:t>52 860 EUR</a:t>
            </a:r>
            <a:r>
              <a:rPr lang="pl-PL" dirty="0">
                <a:latin typeface="Verdana" panose="020B0604030504040204" pitchFamily="34" charset="0"/>
                <a:ea typeface="Verdana" panose="020B0604030504040204" pitchFamily="34" charset="0"/>
              </a:rPr>
              <a:t>)</a:t>
            </a:r>
          </a:p>
          <a:p>
            <a:pPr lvl="1"/>
            <a:endParaRPr lang="en-GB" dirty="0">
              <a:latin typeface="Verdana" panose="020B0604030504040204" pitchFamily="34" charset="0"/>
              <a:ea typeface="Verdana" panose="020B0604030504040204" pitchFamily="34" charset="0"/>
            </a:endParaRPr>
          </a:p>
          <a:p>
            <a:pPr>
              <a:buFont typeface="Wingdings" panose="05000000000000000000" pitchFamily="2" charset="2"/>
              <a:buChar char="§"/>
            </a:pPr>
            <a:endParaRPr lang="en-GB" dirty="0"/>
          </a:p>
          <a:p>
            <a:pPr marL="0" indent="0">
              <a:buNone/>
            </a:pPr>
            <a:endParaRPr lang="en-GB" dirty="0"/>
          </a:p>
        </p:txBody>
      </p:sp>
      <p:pic>
        <p:nvPicPr>
          <p:cNvPr id="4" name="Obraz 3"/>
          <p:cNvPicPr>
            <a:picLocks noChangeAspect="1"/>
          </p:cNvPicPr>
          <p:nvPr/>
        </p:nvPicPr>
        <p:blipFill>
          <a:blip r:embed="rId2"/>
          <a:stretch>
            <a:fillRect/>
          </a:stretch>
        </p:blipFill>
        <p:spPr>
          <a:xfrm>
            <a:off x="398217" y="1138845"/>
            <a:ext cx="4002334" cy="956762"/>
          </a:xfrm>
          <a:prstGeom prst="rect">
            <a:avLst/>
          </a:prstGeom>
        </p:spPr>
      </p:pic>
      <p:sp>
        <p:nvSpPr>
          <p:cNvPr id="5" name="Text Placeholder 2"/>
          <p:cNvSpPr>
            <a:spLocks noGrp="1"/>
          </p:cNvSpPr>
          <p:nvPr>
            <p:ph type="body" idx="4294967295"/>
          </p:nvPr>
        </p:nvSpPr>
        <p:spPr>
          <a:xfrm>
            <a:off x="331714" y="202907"/>
            <a:ext cx="9236829" cy="935937"/>
          </a:xfrm>
          <a:prstGeom prst="rect">
            <a:avLst/>
          </a:prstGeom>
        </p:spPr>
        <p:txBody>
          <a:bodyPr/>
          <a:lstStyle/>
          <a:p>
            <a:pPr marL="0" indent="0">
              <a:buNone/>
            </a:pPr>
            <a:r>
              <a:rPr lang="pl-PL" sz="3400" b="1" dirty="0">
                <a:solidFill>
                  <a:schemeClr val="accent6"/>
                </a:solidFill>
              </a:rPr>
              <a:t>How much </a:t>
            </a:r>
            <a:r>
              <a:rPr lang="pl-PL" sz="3400" b="1" dirty="0" err="1">
                <a:solidFill>
                  <a:schemeClr val="accent6"/>
                </a:solidFill>
              </a:rPr>
              <a:t>does</a:t>
            </a:r>
            <a:r>
              <a:rPr lang="pl-PL" sz="3400" b="1" dirty="0">
                <a:solidFill>
                  <a:schemeClr val="accent6"/>
                </a:solidFill>
              </a:rPr>
              <a:t> </a:t>
            </a:r>
            <a:r>
              <a:rPr lang="pl-PL" sz="3400" b="1" dirty="0" err="1">
                <a:solidFill>
                  <a:schemeClr val="accent6"/>
                </a:solidFill>
              </a:rPr>
              <a:t>it</a:t>
            </a:r>
            <a:r>
              <a:rPr lang="pl-PL" sz="3400" b="1" dirty="0">
                <a:solidFill>
                  <a:schemeClr val="accent6"/>
                </a:solidFill>
              </a:rPr>
              <a:t> </a:t>
            </a:r>
            <a:r>
              <a:rPr lang="pl-PL" sz="3400" b="1" dirty="0" err="1">
                <a:solidFill>
                  <a:schemeClr val="accent6"/>
                </a:solidFill>
              </a:rPr>
              <a:t>cost</a:t>
            </a:r>
            <a:r>
              <a:rPr lang="pl-PL" sz="3400" b="1" dirty="0">
                <a:solidFill>
                  <a:schemeClr val="accent6"/>
                </a:solidFill>
              </a:rPr>
              <a:t>?</a:t>
            </a:r>
            <a:endParaRPr lang="en-GB" sz="3400" b="1" dirty="0">
              <a:solidFill>
                <a:schemeClr val="accent6"/>
              </a:solidFill>
            </a:endParaRPr>
          </a:p>
          <a:p>
            <a:endParaRPr lang="en-GB" dirty="0"/>
          </a:p>
        </p:txBody>
      </p:sp>
    </p:spTree>
    <p:extLst>
      <p:ext uri="{BB962C8B-B14F-4D97-AF65-F5344CB8AC3E}">
        <p14:creationId xmlns:p14="http://schemas.microsoft.com/office/powerpoint/2010/main" val="384423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31714" y="2218889"/>
            <a:ext cx="11622392" cy="4333434"/>
          </a:xfrm>
        </p:spPr>
        <p:txBody>
          <a:bodyPr/>
          <a:lstStyle/>
          <a:p>
            <a:r>
              <a:rPr lang="pl-PL" dirty="0">
                <a:latin typeface="Verdana" panose="020B0604030504040204" pitchFamily="34" charset="0"/>
                <a:ea typeface="Verdana" panose="020B0604030504040204" pitchFamily="34" charset="0"/>
              </a:rPr>
              <a:t>ETCS L1, </a:t>
            </a:r>
            <a:r>
              <a:rPr lang="pl-PL" dirty="0" err="1">
                <a:latin typeface="Verdana" panose="020B0604030504040204" pitchFamily="34" charset="0"/>
                <a:ea typeface="Verdana" panose="020B0604030504040204" pitchFamily="34" charset="0"/>
              </a:rPr>
              <a:t>length</a:t>
            </a:r>
            <a:r>
              <a:rPr lang="pl-PL" dirty="0">
                <a:latin typeface="Verdana" panose="020B0604030504040204" pitchFamily="34" charset="0"/>
                <a:ea typeface="Verdana" panose="020B0604030504040204" pitchFamily="34" charset="0"/>
              </a:rPr>
              <a:t> of </a:t>
            </a:r>
            <a:r>
              <a:rPr lang="pl-PL" dirty="0" err="1">
                <a:latin typeface="Verdana" panose="020B0604030504040204" pitchFamily="34" charset="0"/>
                <a:ea typeface="Verdana" panose="020B0604030504040204" pitchFamily="34" charset="0"/>
              </a:rPr>
              <a:t>section</a:t>
            </a:r>
            <a:r>
              <a:rPr lang="pl-PL" dirty="0">
                <a:latin typeface="Verdana" panose="020B0604030504040204" pitchFamily="34" charset="0"/>
                <a:ea typeface="Verdana" panose="020B0604030504040204" pitchFamily="34" charset="0"/>
              </a:rPr>
              <a:t> 17km – </a:t>
            </a:r>
            <a:r>
              <a:rPr lang="pl-PL" b="1" dirty="0">
                <a:latin typeface="Verdana" panose="020B0604030504040204" pitchFamily="34" charset="0"/>
                <a:ea typeface="Verdana" panose="020B0604030504040204" pitchFamily="34" charset="0"/>
              </a:rPr>
              <a:t>29 380 EUR</a:t>
            </a:r>
            <a:endParaRPr lang="en-GB" b="1" dirty="0">
              <a:latin typeface="Verdana" panose="020B0604030504040204" pitchFamily="34" charset="0"/>
              <a:ea typeface="Verdana" panose="020B0604030504040204" pitchFamily="34" charset="0"/>
            </a:endParaRPr>
          </a:p>
          <a:p>
            <a:pPr lvl="1"/>
            <a:r>
              <a:rPr lang="pl-PL" dirty="0">
                <a:latin typeface="Verdana" panose="020B0604030504040204" pitchFamily="34" charset="0"/>
                <a:ea typeface="Verdana" panose="020B0604030504040204" pitchFamily="34" charset="0"/>
              </a:rPr>
              <a:t>ERA </a:t>
            </a:r>
            <a:r>
              <a:rPr lang="pl-PL" dirty="0" err="1">
                <a:latin typeface="Verdana" panose="020B0604030504040204" pitchFamily="34" charset="0"/>
                <a:ea typeface="Verdana" panose="020B0604030504040204" pitchFamily="34" charset="0"/>
              </a:rPr>
              <a:t>hourly</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rate</a:t>
            </a:r>
            <a:r>
              <a:rPr lang="pl-PL" dirty="0">
                <a:latin typeface="Verdana" panose="020B0604030504040204" pitchFamily="34" charset="0"/>
                <a:ea typeface="Verdana" panose="020B0604030504040204" pitchFamily="34" charset="0"/>
              </a:rPr>
              <a:t> – 130 EUR/h</a:t>
            </a:r>
          </a:p>
          <a:p>
            <a:pPr lvl="1"/>
            <a:r>
              <a:rPr lang="pl-PL" dirty="0" err="1">
                <a:latin typeface="Verdana" panose="020B0604030504040204" pitchFamily="34" charset="0"/>
                <a:ea typeface="Verdana" panose="020B0604030504040204" pitchFamily="34" charset="0"/>
              </a:rPr>
              <a:t>Duration</a:t>
            </a:r>
            <a:r>
              <a:rPr lang="pl-PL" dirty="0">
                <a:latin typeface="Verdana" panose="020B0604030504040204" pitchFamily="34" charset="0"/>
                <a:ea typeface="Verdana" panose="020B0604030504040204" pitchFamily="34" charset="0"/>
              </a:rPr>
              <a:t>: 25 </a:t>
            </a:r>
            <a:r>
              <a:rPr lang="pl-PL" dirty="0" err="1">
                <a:latin typeface="Verdana" panose="020B0604030504040204" pitchFamily="34" charset="0"/>
                <a:ea typeface="Verdana" panose="020B0604030504040204" pitchFamily="34" charset="0"/>
              </a:rPr>
              <a:t>months</a:t>
            </a:r>
            <a:r>
              <a:rPr lang="pl-PL"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application</a:t>
            </a:r>
            <a:r>
              <a:rPr lang="pl-PL" b="1"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completed</a:t>
            </a:r>
            <a:endParaRPr lang="pl-PL" b="1" dirty="0">
              <a:latin typeface="Verdana" panose="020B0604030504040204" pitchFamily="34" charset="0"/>
              <a:ea typeface="Verdana" panose="020B0604030504040204" pitchFamily="34" charset="0"/>
            </a:endParaRPr>
          </a:p>
          <a:p>
            <a:pPr lvl="1"/>
            <a:r>
              <a:rPr lang="pl-PL" dirty="0" err="1">
                <a:latin typeface="Verdana" panose="020B0604030504040204" pitchFamily="34" charset="0"/>
                <a:ea typeface="Verdana" panose="020B0604030504040204" pitchFamily="34" charset="0"/>
              </a:rPr>
              <a:t>Additional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costs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external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consultants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internal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efforts</a:t>
            </a:r>
            <a:br>
              <a:rPr lang="pl-PL" dirty="0">
                <a:latin typeface="Verdana" panose="020B0604030504040204" pitchFamily="34" charset="0"/>
                <a:ea typeface="Verdana" panose="020B0604030504040204" pitchFamily="34" charset="0"/>
              </a:rPr>
            </a:br>
            <a:endParaRPr lang="pl-PL" dirty="0">
              <a:latin typeface="Verdana" panose="020B0604030504040204" pitchFamily="34" charset="0"/>
              <a:ea typeface="Verdana" panose="020B0604030504040204" pitchFamily="34" charset="0"/>
            </a:endParaRPr>
          </a:p>
          <a:p>
            <a:r>
              <a:rPr lang="pl-PL" dirty="0">
                <a:latin typeface="Verdana" panose="020B0604030504040204" pitchFamily="34" charset="0"/>
                <a:ea typeface="Verdana" panose="020B0604030504040204" pitchFamily="34" charset="0"/>
              </a:rPr>
              <a:t>ETCS L2, </a:t>
            </a:r>
            <a:r>
              <a:rPr lang="pl-PL" dirty="0" err="1">
                <a:latin typeface="Verdana" panose="020B0604030504040204" pitchFamily="34" charset="0"/>
                <a:ea typeface="Verdana" panose="020B0604030504040204" pitchFamily="34" charset="0"/>
              </a:rPr>
              <a:t>length</a:t>
            </a:r>
            <a:r>
              <a:rPr lang="pl-PL" dirty="0">
                <a:latin typeface="Verdana" panose="020B0604030504040204" pitchFamily="34" charset="0"/>
                <a:ea typeface="Verdana" panose="020B0604030504040204" pitchFamily="34" charset="0"/>
              </a:rPr>
              <a:t> of </a:t>
            </a:r>
            <a:r>
              <a:rPr lang="pl-PL" dirty="0" err="1">
                <a:latin typeface="Verdana" panose="020B0604030504040204" pitchFamily="34" charset="0"/>
                <a:ea typeface="Verdana" panose="020B0604030504040204" pitchFamily="34" charset="0"/>
              </a:rPr>
              <a:t>section</a:t>
            </a:r>
            <a:r>
              <a:rPr lang="pl-PL" dirty="0">
                <a:latin typeface="Verdana" panose="020B0604030504040204" pitchFamily="34" charset="0"/>
                <a:ea typeface="Verdana" panose="020B0604030504040204" pitchFamily="34" charset="0"/>
              </a:rPr>
              <a:t> 210km – </a:t>
            </a:r>
            <a:r>
              <a:rPr lang="pl-PL" b="1" dirty="0">
                <a:latin typeface="Verdana" panose="020B0604030504040204" pitchFamily="34" charset="0"/>
                <a:ea typeface="Verdana" panose="020B0604030504040204" pitchFamily="34" charset="0"/>
              </a:rPr>
              <a:t>28 113 EUR</a:t>
            </a:r>
            <a:endParaRPr lang="en-GB" b="1" dirty="0">
              <a:latin typeface="Verdana" panose="020B0604030504040204" pitchFamily="34" charset="0"/>
              <a:ea typeface="Verdana" panose="020B0604030504040204" pitchFamily="34" charset="0"/>
            </a:endParaRPr>
          </a:p>
          <a:p>
            <a:pPr lvl="1"/>
            <a:r>
              <a:rPr lang="pl-PL" dirty="0">
                <a:latin typeface="Verdana" panose="020B0604030504040204" pitchFamily="34" charset="0"/>
                <a:ea typeface="Verdana" panose="020B0604030504040204" pitchFamily="34" charset="0"/>
              </a:rPr>
              <a:t>ERA </a:t>
            </a:r>
            <a:r>
              <a:rPr lang="pl-PL" dirty="0" err="1">
                <a:latin typeface="Verdana" panose="020B0604030504040204" pitchFamily="34" charset="0"/>
                <a:ea typeface="Verdana" panose="020B0604030504040204" pitchFamily="34" charset="0"/>
              </a:rPr>
              <a:t>hourly</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rate</a:t>
            </a:r>
            <a:r>
              <a:rPr lang="pl-PL" dirty="0">
                <a:latin typeface="Verdana" panose="020B0604030504040204" pitchFamily="34" charset="0"/>
                <a:ea typeface="Verdana" panose="020B0604030504040204" pitchFamily="34" charset="0"/>
              </a:rPr>
              <a:t> – 130 EUR/h</a:t>
            </a:r>
          </a:p>
          <a:p>
            <a:pPr lvl="1"/>
            <a:r>
              <a:rPr lang="pl-PL" dirty="0">
                <a:latin typeface="Verdana" panose="020B0604030504040204" pitchFamily="34" charset="0"/>
                <a:ea typeface="Verdana" panose="020B0604030504040204" pitchFamily="34" charset="0"/>
              </a:rPr>
              <a:t>Duration: 54 months, </a:t>
            </a:r>
            <a:r>
              <a:rPr lang="pl-PL" b="1" dirty="0">
                <a:latin typeface="Verdana" panose="020B0604030504040204" pitchFamily="34" charset="0"/>
                <a:ea typeface="Verdana" panose="020B0604030504040204" pitchFamily="34" charset="0"/>
              </a:rPr>
              <a:t>on-going application</a:t>
            </a:r>
          </a:p>
          <a:p>
            <a:pPr lvl="1"/>
            <a:r>
              <a:rPr lang="pl-PL" dirty="0" err="1">
                <a:latin typeface="Verdana" panose="020B0604030504040204" pitchFamily="34" charset="0"/>
                <a:ea typeface="Verdana" panose="020B0604030504040204" pitchFamily="34" charset="0"/>
              </a:rPr>
              <a:t>Additional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costs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external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consultants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internal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efforts</a:t>
            </a:r>
            <a:endParaRPr lang="en-GB" dirty="0">
              <a:latin typeface="Verdana" panose="020B0604030504040204" pitchFamily="34" charset="0"/>
              <a:ea typeface="Verdana" panose="020B0604030504040204" pitchFamily="34" charset="0"/>
            </a:endParaRPr>
          </a:p>
          <a:p>
            <a:pPr>
              <a:buFont typeface="Wingdings" panose="05000000000000000000" pitchFamily="2" charset="2"/>
              <a:buChar char="§"/>
            </a:pPr>
            <a:endParaRPr lang="en-GB" dirty="0"/>
          </a:p>
          <a:p>
            <a:pPr marL="0" indent="0">
              <a:buNone/>
            </a:pPr>
            <a:endParaRPr lang="en-GB" dirty="0"/>
          </a:p>
        </p:txBody>
      </p:sp>
      <p:pic>
        <p:nvPicPr>
          <p:cNvPr id="2" name="Obraz 1"/>
          <p:cNvPicPr>
            <a:picLocks noChangeAspect="1"/>
          </p:cNvPicPr>
          <p:nvPr/>
        </p:nvPicPr>
        <p:blipFill>
          <a:blip r:embed="rId2"/>
          <a:stretch>
            <a:fillRect/>
          </a:stretch>
        </p:blipFill>
        <p:spPr>
          <a:xfrm>
            <a:off x="551741" y="1189530"/>
            <a:ext cx="5412382" cy="945612"/>
          </a:xfrm>
          <a:prstGeom prst="rect">
            <a:avLst/>
          </a:prstGeom>
        </p:spPr>
      </p:pic>
      <p:sp>
        <p:nvSpPr>
          <p:cNvPr id="4" name="Text Placeholder 2"/>
          <p:cNvSpPr>
            <a:spLocks noGrp="1"/>
          </p:cNvSpPr>
          <p:nvPr>
            <p:ph type="body" idx="4294967295"/>
          </p:nvPr>
        </p:nvSpPr>
        <p:spPr>
          <a:xfrm>
            <a:off x="331714" y="202907"/>
            <a:ext cx="9236829" cy="935937"/>
          </a:xfrm>
          <a:prstGeom prst="rect">
            <a:avLst/>
          </a:prstGeom>
        </p:spPr>
        <p:txBody>
          <a:bodyPr/>
          <a:lstStyle/>
          <a:p>
            <a:pPr marL="0" indent="0">
              <a:buNone/>
            </a:pPr>
            <a:r>
              <a:rPr lang="pl-PL" sz="3400" b="1" dirty="0">
                <a:solidFill>
                  <a:schemeClr val="accent6"/>
                </a:solidFill>
              </a:rPr>
              <a:t>How much </a:t>
            </a:r>
            <a:r>
              <a:rPr lang="pl-PL" sz="3400" b="1" dirty="0" err="1">
                <a:solidFill>
                  <a:schemeClr val="accent6"/>
                </a:solidFill>
              </a:rPr>
              <a:t>does</a:t>
            </a:r>
            <a:r>
              <a:rPr lang="pl-PL" sz="3400" b="1" dirty="0">
                <a:solidFill>
                  <a:schemeClr val="accent6"/>
                </a:solidFill>
              </a:rPr>
              <a:t> </a:t>
            </a:r>
            <a:r>
              <a:rPr lang="pl-PL" sz="3400" b="1" dirty="0" err="1">
                <a:solidFill>
                  <a:schemeClr val="accent6"/>
                </a:solidFill>
              </a:rPr>
              <a:t>it</a:t>
            </a:r>
            <a:r>
              <a:rPr lang="pl-PL" sz="3400" b="1" dirty="0">
                <a:solidFill>
                  <a:schemeClr val="accent6"/>
                </a:solidFill>
              </a:rPr>
              <a:t> </a:t>
            </a:r>
            <a:r>
              <a:rPr lang="pl-PL" sz="3400" b="1" dirty="0" err="1">
                <a:solidFill>
                  <a:schemeClr val="accent6"/>
                </a:solidFill>
              </a:rPr>
              <a:t>cost</a:t>
            </a:r>
            <a:r>
              <a:rPr lang="pl-PL" sz="3400" b="1" dirty="0">
                <a:solidFill>
                  <a:schemeClr val="accent6"/>
                </a:solidFill>
              </a:rPr>
              <a:t>?</a:t>
            </a:r>
            <a:endParaRPr lang="en-GB" sz="3400" b="1" dirty="0">
              <a:solidFill>
                <a:schemeClr val="accent6"/>
              </a:solidFill>
            </a:endParaRPr>
          </a:p>
          <a:p>
            <a:endParaRPr lang="en-GB" dirty="0"/>
          </a:p>
        </p:txBody>
      </p:sp>
    </p:spTree>
    <p:extLst>
      <p:ext uri="{BB962C8B-B14F-4D97-AF65-F5344CB8AC3E}">
        <p14:creationId xmlns:p14="http://schemas.microsoft.com/office/powerpoint/2010/main" val="372473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456406" y="1099932"/>
            <a:ext cx="3060311" cy="1101249"/>
          </a:xfrm>
          <a:prstGeom prst="rect">
            <a:avLst/>
          </a:prstGeom>
        </p:spPr>
      </p:pic>
      <p:sp>
        <p:nvSpPr>
          <p:cNvPr id="3" name="Content Placeholder 2"/>
          <p:cNvSpPr>
            <a:spLocks noGrp="1"/>
          </p:cNvSpPr>
          <p:nvPr>
            <p:ph sz="quarter" idx="15"/>
          </p:nvPr>
        </p:nvSpPr>
        <p:spPr>
          <a:xfrm>
            <a:off x="241070" y="2201181"/>
            <a:ext cx="11950930" cy="4333434"/>
          </a:xfrm>
        </p:spPr>
        <p:txBody>
          <a:bodyPr/>
          <a:lstStyle/>
          <a:p>
            <a:r>
              <a:rPr lang="pl-PL" dirty="0">
                <a:latin typeface="Verdana" panose="020B0604030504040204" pitchFamily="34" charset="0"/>
                <a:ea typeface="Verdana" panose="020B0604030504040204" pitchFamily="34" charset="0"/>
              </a:rPr>
              <a:t>ETCS L2, </a:t>
            </a:r>
            <a:r>
              <a:rPr lang="pl-PL" dirty="0" err="1">
                <a:latin typeface="Verdana" panose="020B0604030504040204" pitchFamily="34" charset="0"/>
                <a:ea typeface="Verdana" panose="020B0604030504040204" pitchFamily="34" charset="0"/>
              </a:rPr>
              <a:t>length</a:t>
            </a:r>
            <a:r>
              <a:rPr lang="pl-PL" dirty="0">
                <a:latin typeface="Verdana" panose="020B0604030504040204" pitchFamily="34" charset="0"/>
                <a:ea typeface="Verdana" panose="020B0604030504040204" pitchFamily="34" charset="0"/>
              </a:rPr>
              <a:t> of </a:t>
            </a:r>
            <a:r>
              <a:rPr lang="pl-PL" dirty="0" err="1">
                <a:latin typeface="Verdana" panose="020B0604030504040204" pitchFamily="34" charset="0"/>
                <a:ea typeface="Verdana" panose="020B0604030504040204" pitchFamily="34" charset="0"/>
              </a:rPr>
              <a:t>section</a:t>
            </a:r>
            <a:r>
              <a:rPr lang="pl-PL" dirty="0">
                <a:latin typeface="Verdana" panose="020B0604030504040204" pitchFamily="34" charset="0"/>
                <a:ea typeface="Verdana" panose="020B0604030504040204" pitchFamily="34" charset="0"/>
              </a:rPr>
              <a:t> 112km – </a:t>
            </a:r>
            <a:r>
              <a:rPr lang="pl-PL" b="1" dirty="0">
                <a:latin typeface="Verdana" panose="020B0604030504040204" pitchFamily="34" charset="0"/>
                <a:ea typeface="Verdana" panose="020B0604030504040204" pitchFamily="34" charset="0"/>
              </a:rPr>
              <a:t>25 025 EUR</a:t>
            </a:r>
            <a:endParaRPr lang="en-GB" b="1" dirty="0">
              <a:latin typeface="Verdana" panose="020B0604030504040204" pitchFamily="34" charset="0"/>
              <a:ea typeface="Verdana" panose="020B0604030504040204" pitchFamily="34" charset="0"/>
            </a:endParaRPr>
          </a:p>
          <a:p>
            <a:pPr lvl="1"/>
            <a:r>
              <a:rPr lang="pl-PL" dirty="0">
                <a:latin typeface="Verdana" panose="020B0604030504040204" pitchFamily="34" charset="0"/>
                <a:ea typeface="Verdana" panose="020B0604030504040204" pitchFamily="34" charset="0"/>
              </a:rPr>
              <a:t>ERA </a:t>
            </a:r>
            <a:r>
              <a:rPr lang="pl-PL" dirty="0" err="1">
                <a:latin typeface="Verdana" panose="020B0604030504040204" pitchFamily="34" charset="0"/>
                <a:ea typeface="Verdana" panose="020B0604030504040204" pitchFamily="34" charset="0"/>
              </a:rPr>
              <a:t>hourly</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rate</a:t>
            </a:r>
            <a:r>
              <a:rPr lang="pl-PL" dirty="0">
                <a:latin typeface="Verdana" panose="020B0604030504040204" pitchFamily="34" charset="0"/>
                <a:ea typeface="Verdana" panose="020B0604030504040204" pitchFamily="34" charset="0"/>
              </a:rPr>
              <a:t> – 130 EUR/h</a:t>
            </a:r>
          </a:p>
          <a:p>
            <a:pPr lvl="1"/>
            <a:r>
              <a:rPr lang="pl-PL" dirty="0" err="1">
                <a:latin typeface="Verdana" panose="020B0604030504040204" pitchFamily="34" charset="0"/>
                <a:ea typeface="Verdana" panose="020B0604030504040204" pitchFamily="34" charset="0"/>
              </a:rPr>
              <a:t>Duration</a:t>
            </a:r>
            <a:r>
              <a:rPr lang="pl-PL" dirty="0">
                <a:latin typeface="Verdana" panose="020B0604030504040204" pitchFamily="34" charset="0"/>
                <a:ea typeface="Verdana" panose="020B0604030504040204" pitchFamily="34" charset="0"/>
              </a:rPr>
              <a:t>: 28 </a:t>
            </a:r>
            <a:r>
              <a:rPr lang="pl-PL" dirty="0" err="1">
                <a:latin typeface="Verdana" panose="020B0604030504040204" pitchFamily="34" charset="0"/>
                <a:ea typeface="Verdana" panose="020B0604030504040204" pitchFamily="34" charset="0"/>
              </a:rPr>
              <a:t>months</a:t>
            </a:r>
            <a:r>
              <a:rPr lang="pl-PL" dirty="0">
                <a:latin typeface="Verdana" panose="020B0604030504040204" pitchFamily="34" charset="0"/>
                <a:ea typeface="Verdana" panose="020B0604030504040204" pitchFamily="34" charset="0"/>
              </a:rPr>
              <a:t>, </a:t>
            </a:r>
            <a:r>
              <a:rPr lang="pl-PL" b="1" dirty="0">
                <a:latin typeface="Verdana" panose="020B0604030504040204" pitchFamily="34" charset="0"/>
                <a:ea typeface="Verdana" panose="020B0604030504040204" pitchFamily="34" charset="0"/>
              </a:rPr>
              <a:t>on-</a:t>
            </a:r>
            <a:r>
              <a:rPr lang="pl-PL" b="1" dirty="0" err="1">
                <a:latin typeface="Verdana" panose="020B0604030504040204" pitchFamily="34" charset="0"/>
                <a:ea typeface="Verdana" panose="020B0604030504040204" pitchFamily="34" charset="0"/>
              </a:rPr>
              <a:t>going</a:t>
            </a:r>
            <a:r>
              <a:rPr lang="pl-PL" b="1"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application</a:t>
            </a:r>
            <a:endParaRPr lang="pl-PL" b="1" dirty="0">
              <a:latin typeface="Verdana" panose="020B0604030504040204" pitchFamily="34" charset="0"/>
              <a:ea typeface="Verdana" panose="020B0604030504040204" pitchFamily="34" charset="0"/>
            </a:endParaRPr>
          </a:p>
          <a:p>
            <a:pPr lvl="1"/>
            <a:r>
              <a:rPr lang="pl-PL" dirty="0" err="1">
                <a:latin typeface="Verdana" panose="020B0604030504040204" pitchFamily="34" charset="0"/>
                <a:ea typeface="Verdana" panose="020B0604030504040204" pitchFamily="34" charset="0"/>
              </a:rPr>
              <a:t>Additional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costs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internal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efforts</a:t>
            </a:r>
            <a:r>
              <a:rPr lang="pl-PL" dirty="0">
                <a:latin typeface="Verdana" panose="020B0604030504040204" pitchFamily="34" charset="0"/>
                <a:ea typeface="Verdana" panose="020B0604030504040204" pitchFamily="34" charset="0"/>
              </a:rPr>
              <a:t> (14 500 EUR)</a:t>
            </a:r>
            <a:br>
              <a:rPr lang="pl-PL" dirty="0">
                <a:latin typeface="Verdana" panose="020B0604030504040204" pitchFamily="34" charset="0"/>
                <a:ea typeface="Verdana" panose="020B0604030504040204" pitchFamily="34" charset="0"/>
              </a:rPr>
            </a:br>
            <a:endParaRPr lang="pl-PL" dirty="0">
              <a:latin typeface="Verdana" panose="020B0604030504040204" pitchFamily="34" charset="0"/>
              <a:ea typeface="Verdana" panose="020B0604030504040204" pitchFamily="34" charset="0"/>
            </a:endParaRPr>
          </a:p>
          <a:p>
            <a:r>
              <a:rPr lang="pl-PL" dirty="0">
                <a:latin typeface="Verdana" panose="020B0604030504040204" pitchFamily="34" charset="0"/>
                <a:ea typeface="Verdana" panose="020B0604030504040204" pitchFamily="34" charset="0"/>
              </a:rPr>
              <a:t>ETCS L1 </a:t>
            </a:r>
            <a:r>
              <a:rPr lang="pl-PL" dirty="0" err="1">
                <a:latin typeface="Verdana" panose="020B0604030504040204" pitchFamily="34" charset="0"/>
                <a:ea typeface="Verdana" panose="020B0604030504040204" pitchFamily="34" charset="0"/>
              </a:rPr>
              <a:t>based</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length</a:t>
            </a:r>
            <a:r>
              <a:rPr lang="pl-PL" dirty="0">
                <a:latin typeface="Verdana" panose="020B0604030504040204" pitchFamily="34" charset="0"/>
                <a:ea typeface="Verdana" panose="020B0604030504040204" pitchFamily="34" charset="0"/>
              </a:rPr>
              <a:t> of </a:t>
            </a:r>
            <a:r>
              <a:rPr lang="pl-PL" dirty="0" err="1">
                <a:latin typeface="Verdana" panose="020B0604030504040204" pitchFamily="34" charset="0"/>
                <a:ea typeface="Verdana" panose="020B0604030504040204" pitchFamily="34" charset="0"/>
              </a:rPr>
              <a:t>section</a:t>
            </a:r>
            <a:r>
              <a:rPr lang="pl-PL" dirty="0">
                <a:latin typeface="Verdana" panose="020B0604030504040204" pitchFamily="34" charset="0"/>
                <a:ea typeface="Verdana" panose="020B0604030504040204" pitchFamily="34" charset="0"/>
              </a:rPr>
              <a:t> 7,5 km – </a:t>
            </a:r>
            <a:r>
              <a:rPr lang="pl-PL" b="1" dirty="0">
                <a:latin typeface="Verdana" panose="020B0604030504040204" pitchFamily="34" charset="0"/>
                <a:ea typeface="Verdana" panose="020B0604030504040204" pitchFamily="34" charset="0"/>
              </a:rPr>
              <a:t>9 328 EUR</a:t>
            </a:r>
            <a:endParaRPr lang="en-GB" b="1" dirty="0">
              <a:latin typeface="Verdana" panose="020B0604030504040204" pitchFamily="34" charset="0"/>
              <a:ea typeface="Verdana" panose="020B0604030504040204" pitchFamily="34" charset="0"/>
            </a:endParaRPr>
          </a:p>
          <a:p>
            <a:pPr lvl="1"/>
            <a:r>
              <a:rPr lang="pl-PL" dirty="0">
                <a:latin typeface="Verdana" panose="020B0604030504040204" pitchFamily="34" charset="0"/>
                <a:ea typeface="Verdana" panose="020B0604030504040204" pitchFamily="34" charset="0"/>
              </a:rPr>
              <a:t>ERA </a:t>
            </a:r>
            <a:r>
              <a:rPr lang="pl-PL" dirty="0" err="1">
                <a:latin typeface="Verdana" panose="020B0604030504040204" pitchFamily="34" charset="0"/>
                <a:ea typeface="Verdana" panose="020B0604030504040204" pitchFamily="34" charset="0"/>
              </a:rPr>
              <a:t>hourly</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rate</a:t>
            </a:r>
            <a:r>
              <a:rPr lang="pl-PL" dirty="0">
                <a:latin typeface="Verdana" panose="020B0604030504040204" pitchFamily="34" charset="0"/>
                <a:ea typeface="Verdana" panose="020B0604030504040204" pitchFamily="34" charset="0"/>
              </a:rPr>
              <a:t> – 130 EUR/h</a:t>
            </a:r>
          </a:p>
          <a:p>
            <a:pPr lvl="1"/>
            <a:r>
              <a:rPr lang="pl-PL" dirty="0" err="1">
                <a:latin typeface="Verdana" panose="020B0604030504040204" pitchFamily="34" charset="0"/>
                <a:ea typeface="Verdana" panose="020B0604030504040204" pitchFamily="34" charset="0"/>
              </a:rPr>
              <a:t>Duration</a:t>
            </a:r>
            <a:r>
              <a:rPr lang="pl-PL" dirty="0">
                <a:latin typeface="Verdana" panose="020B0604030504040204" pitchFamily="34" charset="0"/>
                <a:ea typeface="Verdana" panose="020B0604030504040204" pitchFamily="34" charset="0"/>
              </a:rPr>
              <a:t>: 28 </a:t>
            </a:r>
            <a:r>
              <a:rPr lang="pl-PL" dirty="0" err="1">
                <a:latin typeface="Verdana" panose="020B0604030504040204" pitchFamily="34" charset="0"/>
                <a:ea typeface="Verdana" panose="020B0604030504040204" pitchFamily="34" charset="0"/>
              </a:rPr>
              <a:t>months</a:t>
            </a:r>
            <a:r>
              <a:rPr lang="pl-PL" dirty="0">
                <a:latin typeface="Verdana" panose="020B0604030504040204" pitchFamily="34" charset="0"/>
                <a:ea typeface="Verdana" panose="020B0604030504040204" pitchFamily="34" charset="0"/>
              </a:rPr>
              <a:t>, </a:t>
            </a:r>
            <a:r>
              <a:rPr lang="pl-PL" b="1" dirty="0">
                <a:latin typeface="Verdana" panose="020B0604030504040204" pitchFamily="34" charset="0"/>
                <a:ea typeface="Verdana" panose="020B0604030504040204" pitchFamily="34" charset="0"/>
              </a:rPr>
              <a:t>on-</a:t>
            </a:r>
            <a:r>
              <a:rPr lang="pl-PL" b="1" dirty="0" err="1">
                <a:latin typeface="Verdana" panose="020B0604030504040204" pitchFamily="34" charset="0"/>
                <a:ea typeface="Verdana" panose="020B0604030504040204" pitchFamily="34" charset="0"/>
              </a:rPr>
              <a:t>going</a:t>
            </a:r>
            <a:r>
              <a:rPr lang="pl-PL" b="1"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application</a:t>
            </a:r>
            <a:r>
              <a:rPr lang="pl-PL" b="1" dirty="0">
                <a:latin typeface="Verdana" panose="020B0604030504040204" pitchFamily="34" charset="0"/>
                <a:ea typeface="Verdana" panose="020B0604030504040204" pitchFamily="34" charset="0"/>
              </a:rPr>
              <a:t> – </a:t>
            </a:r>
            <a:r>
              <a:rPr lang="pl-PL" b="1" dirty="0" err="1">
                <a:latin typeface="Verdana" panose="020B0604030504040204" pitchFamily="34" charset="0"/>
                <a:ea typeface="Verdana" panose="020B0604030504040204" pitchFamily="34" charset="0"/>
              </a:rPr>
              <a:t>complete</a:t>
            </a:r>
            <a:r>
              <a:rPr lang="pl-PL" b="1" dirty="0">
                <a:latin typeface="Verdana" panose="020B0604030504040204" pitchFamily="34" charset="0"/>
                <a:ea typeface="Verdana" panose="020B0604030504040204" pitchFamily="34" charset="0"/>
              </a:rPr>
              <a:t> </a:t>
            </a:r>
            <a:r>
              <a:rPr lang="pl-PL" b="1" dirty="0" err="1">
                <a:latin typeface="Verdana" panose="020B0604030504040204" pitchFamily="34" charset="0"/>
                <a:ea typeface="Verdana" panose="020B0604030504040204" pitchFamily="34" charset="0"/>
              </a:rPr>
              <a:t>application</a:t>
            </a:r>
            <a:endParaRPr lang="pl-PL" b="1" dirty="0">
              <a:latin typeface="Verdana" panose="020B0604030504040204" pitchFamily="34" charset="0"/>
              <a:ea typeface="Verdana" panose="020B0604030504040204" pitchFamily="34" charset="0"/>
            </a:endParaRPr>
          </a:p>
          <a:p>
            <a:pPr lvl="1"/>
            <a:r>
              <a:rPr lang="pl-PL" dirty="0" err="1">
                <a:latin typeface="Verdana" panose="020B0604030504040204" pitchFamily="34" charset="0"/>
                <a:ea typeface="Verdana" panose="020B0604030504040204" pitchFamily="34" charset="0"/>
              </a:rPr>
              <a:t>Additional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costs</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internal</a:t>
            </a:r>
            <a:r>
              <a:rPr lang="pl-PL" dirty="0">
                <a:latin typeface="Verdana" panose="020B0604030504040204" pitchFamily="34" charset="0"/>
                <a:ea typeface="Verdana" panose="020B0604030504040204" pitchFamily="34" charset="0"/>
              </a:rPr>
              <a:t> </a:t>
            </a:r>
            <a:r>
              <a:rPr lang="pl-PL" dirty="0" err="1">
                <a:latin typeface="Verdana" panose="020B0604030504040204" pitchFamily="34" charset="0"/>
                <a:ea typeface="Verdana" panose="020B0604030504040204" pitchFamily="34" charset="0"/>
              </a:rPr>
              <a:t>efforts</a:t>
            </a:r>
            <a:r>
              <a:rPr lang="pl-PL" dirty="0">
                <a:latin typeface="Verdana" panose="020B0604030504040204" pitchFamily="34" charset="0"/>
                <a:ea typeface="Verdana" panose="020B0604030504040204" pitchFamily="34" charset="0"/>
              </a:rPr>
              <a:t> (5 500 EUR)</a:t>
            </a:r>
          </a:p>
          <a:p>
            <a:pPr lvl="1"/>
            <a:endParaRPr lang="en-GB" dirty="0"/>
          </a:p>
          <a:p>
            <a:pPr>
              <a:buFont typeface="Wingdings" panose="05000000000000000000" pitchFamily="2" charset="2"/>
              <a:buChar char="§"/>
            </a:pPr>
            <a:endParaRPr lang="en-GB" dirty="0"/>
          </a:p>
          <a:p>
            <a:pPr marL="0" indent="0">
              <a:buNone/>
            </a:pPr>
            <a:endParaRPr lang="en-GB" dirty="0"/>
          </a:p>
        </p:txBody>
      </p:sp>
      <p:sp>
        <p:nvSpPr>
          <p:cNvPr id="4" name="Text Placeholder 2"/>
          <p:cNvSpPr>
            <a:spLocks noGrp="1"/>
          </p:cNvSpPr>
          <p:nvPr>
            <p:ph type="body" idx="4294967295"/>
          </p:nvPr>
        </p:nvSpPr>
        <p:spPr>
          <a:xfrm>
            <a:off x="331714" y="202907"/>
            <a:ext cx="9236829" cy="935937"/>
          </a:xfrm>
          <a:prstGeom prst="rect">
            <a:avLst/>
          </a:prstGeom>
        </p:spPr>
        <p:txBody>
          <a:bodyPr/>
          <a:lstStyle/>
          <a:p>
            <a:pPr marL="0" indent="0">
              <a:buNone/>
            </a:pPr>
            <a:r>
              <a:rPr lang="pl-PL" sz="3400" b="1" dirty="0">
                <a:solidFill>
                  <a:schemeClr val="accent6"/>
                </a:solidFill>
              </a:rPr>
              <a:t>How much </a:t>
            </a:r>
            <a:r>
              <a:rPr lang="pl-PL" sz="3400" b="1" dirty="0" err="1">
                <a:solidFill>
                  <a:schemeClr val="accent6"/>
                </a:solidFill>
              </a:rPr>
              <a:t>does</a:t>
            </a:r>
            <a:r>
              <a:rPr lang="pl-PL" sz="3400" b="1" dirty="0">
                <a:solidFill>
                  <a:schemeClr val="accent6"/>
                </a:solidFill>
              </a:rPr>
              <a:t> </a:t>
            </a:r>
            <a:r>
              <a:rPr lang="pl-PL" sz="3400" b="1" dirty="0" err="1">
                <a:solidFill>
                  <a:schemeClr val="accent6"/>
                </a:solidFill>
              </a:rPr>
              <a:t>it</a:t>
            </a:r>
            <a:r>
              <a:rPr lang="pl-PL" sz="3400" b="1" dirty="0">
                <a:solidFill>
                  <a:schemeClr val="accent6"/>
                </a:solidFill>
              </a:rPr>
              <a:t> </a:t>
            </a:r>
            <a:r>
              <a:rPr lang="pl-PL" sz="3400" b="1" dirty="0" err="1">
                <a:solidFill>
                  <a:schemeClr val="accent6"/>
                </a:solidFill>
              </a:rPr>
              <a:t>cost</a:t>
            </a:r>
            <a:r>
              <a:rPr lang="pl-PL" sz="3400" b="1" dirty="0">
                <a:solidFill>
                  <a:schemeClr val="accent6"/>
                </a:solidFill>
              </a:rPr>
              <a:t>?</a:t>
            </a:r>
            <a:endParaRPr lang="en-GB" sz="3400" b="1" dirty="0">
              <a:solidFill>
                <a:schemeClr val="accent6"/>
              </a:solidFill>
            </a:endParaRPr>
          </a:p>
          <a:p>
            <a:endParaRPr lang="en-GB" dirty="0"/>
          </a:p>
        </p:txBody>
      </p:sp>
    </p:spTree>
    <p:extLst>
      <p:ext uri="{BB962C8B-B14F-4D97-AF65-F5344CB8AC3E}">
        <p14:creationId xmlns:p14="http://schemas.microsoft.com/office/powerpoint/2010/main" val="7015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DF66DB-D427-CB1A-05EA-D3E211896ACD}"/>
              </a:ext>
            </a:extLst>
          </p:cNvPr>
          <p:cNvSpPr>
            <a:spLocks noGrp="1"/>
          </p:cNvSpPr>
          <p:nvPr>
            <p:ph type="body" idx="13"/>
          </p:nvPr>
        </p:nvSpPr>
        <p:spPr>
          <a:xfrm>
            <a:off x="95027" y="170257"/>
            <a:ext cx="9924105" cy="1184410"/>
          </a:xfrm>
        </p:spPr>
        <p:txBody>
          <a:bodyPr/>
          <a:lstStyle/>
          <a:p>
            <a:r>
              <a:rPr lang="de-DE" dirty="0" err="1"/>
              <a:t>Important</a:t>
            </a:r>
            <a:r>
              <a:rPr lang="de-DE" dirty="0"/>
              <a:t> </a:t>
            </a:r>
            <a:r>
              <a:rPr lang="de-DE" dirty="0" err="1"/>
              <a:t>instructions</a:t>
            </a:r>
            <a:r>
              <a:rPr lang="de-DE" dirty="0"/>
              <a:t> and ERA </a:t>
            </a:r>
            <a:r>
              <a:rPr lang="de-DE" dirty="0" err="1"/>
              <a:t>fees</a:t>
            </a:r>
            <a:endParaRPr lang="de-DE" dirty="0"/>
          </a:p>
        </p:txBody>
      </p:sp>
      <p:grpSp>
        <p:nvGrpSpPr>
          <p:cNvPr id="4" name="Gruppieren 3">
            <a:extLst>
              <a:ext uri="{FF2B5EF4-FFF2-40B4-BE49-F238E27FC236}">
                <a16:creationId xmlns:a16="http://schemas.microsoft.com/office/drawing/2014/main" id="{7C8E7741-F24C-2A07-2B66-9EA9296967D9}"/>
              </a:ext>
            </a:extLst>
          </p:cNvPr>
          <p:cNvGrpSpPr/>
          <p:nvPr/>
        </p:nvGrpSpPr>
        <p:grpSpPr>
          <a:xfrm>
            <a:off x="649592" y="4316127"/>
            <a:ext cx="652445" cy="587375"/>
            <a:chOff x="7280275" y="1665288"/>
            <a:chExt cx="587375" cy="587375"/>
          </a:xfrm>
          <a:solidFill>
            <a:srgbClr val="A2000C"/>
          </a:solidFill>
        </p:grpSpPr>
        <p:sp>
          <p:nvSpPr>
            <p:cNvPr id="5" name="Freeform 189">
              <a:extLst>
                <a:ext uri="{FF2B5EF4-FFF2-40B4-BE49-F238E27FC236}">
                  <a16:creationId xmlns:a16="http://schemas.microsoft.com/office/drawing/2014/main" id="{075A0377-1FE3-9F1D-EF0B-06FEAF14EE09}"/>
                </a:ext>
              </a:extLst>
            </p:cNvPr>
            <p:cNvSpPr>
              <a:spLocks noEditPoints="1"/>
            </p:cNvSpPr>
            <p:nvPr/>
          </p:nvSpPr>
          <p:spPr bwMode="auto">
            <a:xfrm>
              <a:off x="7280275" y="1665288"/>
              <a:ext cx="587375" cy="587375"/>
            </a:xfrm>
            <a:custGeom>
              <a:avLst/>
              <a:gdLst>
                <a:gd name="T0" fmla="*/ 166 w 370"/>
                <a:gd name="T1" fmla="*/ 2 h 370"/>
                <a:gd name="T2" fmla="*/ 114 w 370"/>
                <a:gd name="T3" fmla="*/ 16 h 370"/>
                <a:gd name="T4" fmla="*/ 68 w 370"/>
                <a:gd name="T5" fmla="*/ 44 h 370"/>
                <a:gd name="T6" fmla="*/ 32 w 370"/>
                <a:gd name="T7" fmla="*/ 82 h 370"/>
                <a:gd name="T8" fmla="*/ 8 w 370"/>
                <a:gd name="T9" fmla="*/ 130 h 370"/>
                <a:gd name="T10" fmla="*/ 0 w 370"/>
                <a:gd name="T11" fmla="*/ 186 h 370"/>
                <a:gd name="T12" fmla="*/ 4 w 370"/>
                <a:gd name="T13" fmla="*/ 224 h 370"/>
                <a:gd name="T14" fmla="*/ 22 w 370"/>
                <a:gd name="T15" fmla="*/ 274 h 370"/>
                <a:gd name="T16" fmla="*/ 54 w 370"/>
                <a:gd name="T17" fmla="*/ 316 h 370"/>
                <a:gd name="T18" fmla="*/ 98 w 370"/>
                <a:gd name="T19" fmla="*/ 348 h 370"/>
                <a:gd name="T20" fmla="*/ 148 w 370"/>
                <a:gd name="T21" fmla="*/ 366 h 370"/>
                <a:gd name="T22" fmla="*/ 186 w 370"/>
                <a:gd name="T23" fmla="*/ 370 h 370"/>
                <a:gd name="T24" fmla="*/ 240 w 370"/>
                <a:gd name="T25" fmla="*/ 362 h 370"/>
                <a:gd name="T26" fmla="*/ 288 w 370"/>
                <a:gd name="T27" fmla="*/ 338 h 370"/>
                <a:gd name="T28" fmla="*/ 328 w 370"/>
                <a:gd name="T29" fmla="*/ 304 h 370"/>
                <a:gd name="T30" fmla="*/ 356 w 370"/>
                <a:gd name="T31" fmla="*/ 258 h 370"/>
                <a:gd name="T32" fmla="*/ 370 w 370"/>
                <a:gd name="T33" fmla="*/ 204 h 370"/>
                <a:gd name="T34" fmla="*/ 370 w 370"/>
                <a:gd name="T35" fmla="*/ 166 h 370"/>
                <a:gd name="T36" fmla="*/ 356 w 370"/>
                <a:gd name="T37" fmla="*/ 114 h 370"/>
                <a:gd name="T38" fmla="*/ 328 w 370"/>
                <a:gd name="T39" fmla="*/ 68 h 370"/>
                <a:gd name="T40" fmla="*/ 288 w 370"/>
                <a:gd name="T41" fmla="*/ 32 h 370"/>
                <a:gd name="T42" fmla="*/ 240 w 370"/>
                <a:gd name="T43" fmla="*/ 10 h 370"/>
                <a:gd name="T44" fmla="*/ 186 w 370"/>
                <a:gd name="T45" fmla="*/ 0 h 370"/>
                <a:gd name="T46" fmla="*/ 186 w 370"/>
                <a:gd name="T47" fmla="*/ 348 h 370"/>
                <a:gd name="T48" fmla="*/ 138 w 370"/>
                <a:gd name="T49" fmla="*/ 340 h 370"/>
                <a:gd name="T50" fmla="*/ 96 w 370"/>
                <a:gd name="T51" fmla="*/ 320 h 370"/>
                <a:gd name="T52" fmla="*/ 60 w 370"/>
                <a:gd name="T53" fmla="*/ 288 h 370"/>
                <a:gd name="T54" fmla="*/ 36 w 370"/>
                <a:gd name="T55" fmla="*/ 248 h 370"/>
                <a:gd name="T56" fmla="*/ 24 w 370"/>
                <a:gd name="T57" fmla="*/ 202 h 370"/>
                <a:gd name="T58" fmla="*/ 24 w 370"/>
                <a:gd name="T59" fmla="*/ 170 h 370"/>
                <a:gd name="T60" fmla="*/ 36 w 370"/>
                <a:gd name="T61" fmla="*/ 124 h 370"/>
                <a:gd name="T62" fmla="*/ 60 w 370"/>
                <a:gd name="T63" fmla="*/ 84 h 370"/>
                <a:gd name="T64" fmla="*/ 96 w 370"/>
                <a:gd name="T65" fmla="*/ 52 h 370"/>
                <a:gd name="T66" fmla="*/ 138 w 370"/>
                <a:gd name="T67" fmla="*/ 32 h 370"/>
                <a:gd name="T68" fmla="*/ 186 w 370"/>
                <a:gd name="T69" fmla="*/ 24 h 370"/>
                <a:gd name="T70" fmla="*/ 218 w 370"/>
                <a:gd name="T71" fmla="*/ 28 h 370"/>
                <a:gd name="T72" fmla="*/ 262 w 370"/>
                <a:gd name="T73" fmla="*/ 44 h 370"/>
                <a:gd name="T74" fmla="*/ 300 w 370"/>
                <a:gd name="T75" fmla="*/ 72 h 370"/>
                <a:gd name="T76" fmla="*/ 328 w 370"/>
                <a:gd name="T77" fmla="*/ 108 h 370"/>
                <a:gd name="T78" fmla="*/ 344 w 370"/>
                <a:gd name="T79" fmla="*/ 154 h 370"/>
                <a:gd name="T80" fmla="*/ 346 w 370"/>
                <a:gd name="T81" fmla="*/ 186 h 370"/>
                <a:gd name="T82" fmla="*/ 340 w 370"/>
                <a:gd name="T83" fmla="*/ 234 h 370"/>
                <a:gd name="T84" fmla="*/ 318 w 370"/>
                <a:gd name="T85" fmla="*/ 276 h 370"/>
                <a:gd name="T86" fmla="*/ 288 w 370"/>
                <a:gd name="T87" fmla="*/ 310 h 370"/>
                <a:gd name="T88" fmla="*/ 248 w 370"/>
                <a:gd name="T89" fmla="*/ 334 h 370"/>
                <a:gd name="T90" fmla="*/ 202 w 370"/>
                <a:gd name="T91" fmla="*/ 34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370">
                  <a:moveTo>
                    <a:pt x="186" y="0"/>
                  </a:moveTo>
                  <a:lnTo>
                    <a:pt x="186" y="0"/>
                  </a:lnTo>
                  <a:lnTo>
                    <a:pt x="166" y="2"/>
                  </a:lnTo>
                  <a:lnTo>
                    <a:pt x="148" y="4"/>
                  </a:lnTo>
                  <a:lnTo>
                    <a:pt x="130" y="10"/>
                  </a:lnTo>
                  <a:lnTo>
                    <a:pt x="114" y="16"/>
                  </a:lnTo>
                  <a:lnTo>
                    <a:pt x="98" y="24"/>
                  </a:lnTo>
                  <a:lnTo>
                    <a:pt x="82" y="32"/>
                  </a:lnTo>
                  <a:lnTo>
                    <a:pt x="68" y="44"/>
                  </a:lnTo>
                  <a:lnTo>
                    <a:pt x="54" y="56"/>
                  </a:lnTo>
                  <a:lnTo>
                    <a:pt x="42" y="68"/>
                  </a:lnTo>
                  <a:lnTo>
                    <a:pt x="32" y="82"/>
                  </a:lnTo>
                  <a:lnTo>
                    <a:pt x="22" y="98"/>
                  </a:lnTo>
                  <a:lnTo>
                    <a:pt x="14" y="114"/>
                  </a:lnTo>
                  <a:lnTo>
                    <a:pt x="8" y="130"/>
                  </a:lnTo>
                  <a:lnTo>
                    <a:pt x="4" y="148"/>
                  </a:lnTo>
                  <a:lnTo>
                    <a:pt x="2" y="166"/>
                  </a:lnTo>
                  <a:lnTo>
                    <a:pt x="0" y="186"/>
                  </a:lnTo>
                  <a:lnTo>
                    <a:pt x="0" y="186"/>
                  </a:lnTo>
                  <a:lnTo>
                    <a:pt x="2" y="204"/>
                  </a:lnTo>
                  <a:lnTo>
                    <a:pt x="4" y="224"/>
                  </a:lnTo>
                  <a:lnTo>
                    <a:pt x="8" y="240"/>
                  </a:lnTo>
                  <a:lnTo>
                    <a:pt x="14" y="258"/>
                  </a:lnTo>
                  <a:lnTo>
                    <a:pt x="22" y="274"/>
                  </a:lnTo>
                  <a:lnTo>
                    <a:pt x="32" y="290"/>
                  </a:lnTo>
                  <a:lnTo>
                    <a:pt x="42" y="304"/>
                  </a:lnTo>
                  <a:lnTo>
                    <a:pt x="54" y="316"/>
                  </a:lnTo>
                  <a:lnTo>
                    <a:pt x="68" y="328"/>
                  </a:lnTo>
                  <a:lnTo>
                    <a:pt x="82" y="338"/>
                  </a:lnTo>
                  <a:lnTo>
                    <a:pt x="98" y="348"/>
                  </a:lnTo>
                  <a:lnTo>
                    <a:pt x="114" y="356"/>
                  </a:lnTo>
                  <a:lnTo>
                    <a:pt x="130" y="362"/>
                  </a:lnTo>
                  <a:lnTo>
                    <a:pt x="148" y="366"/>
                  </a:lnTo>
                  <a:lnTo>
                    <a:pt x="166" y="370"/>
                  </a:lnTo>
                  <a:lnTo>
                    <a:pt x="186" y="370"/>
                  </a:lnTo>
                  <a:lnTo>
                    <a:pt x="186" y="370"/>
                  </a:lnTo>
                  <a:lnTo>
                    <a:pt x="204" y="370"/>
                  </a:lnTo>
                  <a:lnTo>
                    <a:pt x="222" y="366"/>
                  </a:lnTo>
                  <a:lnTo>
                    <a:pt x="240" y="362"/>
                  </a:lnTo>
                  <a:lnTo>
                    <a:pt x="258" y="356"/>
                  </a:lnTo>
                  <a:lnTo>
                    <a:pt x="274" y="348"/>
                  </a:lnTo>
                  <a:lnTo>
                    <a:pt x="288" y="338"/>
                  </a:lnTo>
                  <a:lnTo>
                    <a:pt x="302" y="328"/>
                  </a:lnTo>
                  <a:lnTo>
                    <a:pt x="316" y="316"/>
                  </a:lnTo>
                  <a:lnTo>
                    <a:pt x="328" y="304"/>
                  </a:lnTo>
                  <a:lnTo>
                    <a:pt x="338" y="290"/>
                  </a:lnTo>
                  <a:lnTo>
                    <a:pt x="348" y="274"/>
                  </a:lnTo>
                  <a:lnTo>
                    <a:pt x="356" y="258"/>
                  </a:lnTo>
                  <a:lnTo>
                    <a:pt x="362" y="240"/>
                  </a:lnTo>
                  <a:lnTo>
                    <a:pt x="366" y="224"/>
                  </a:lnTo>
                  <a:lnTo>
                    <a:pt x="370" y="204"/>
                  </a:lnTo>
                  <a:lnTo>
                    <a:pt x="370" y="186"/>
                  </a:lnTo>
                  <a:lnTo>
                    <a:pt x="370" y="186"/>
                  </a:lnTo>
                  <a:lnTo>
                    <a:pt x="370" y="166"/>
                  </a:lnTo>
                  <a:lnTo>
                    <a:pt x="366" y="148"/>
                  </a:lnTo>
                  <a:lnTo>
                    <a:pt x="362" y="130"/>
                  </a:lnTo>
                  <a:lnTo>
                    <a:pt x="356" y="114"/>
                  </a:lnTo>
                  <a:lnTo>
                    <a:pt x="348" y="98"/>
                  </a:lnTo>
                  <a:lnTo>
                    <a:pt x="338" y="82"/>
                  </a:lnTo>
                  <a:lnTo>
                    <a:pt x="328" y="68"/>
                  </a:lnTo>
                  <a:lnTo>
                    <a:pt x="316" y="56"/>
                  </a:lnTo>
                  <a:lnTo>
                    <a:pt x="302" y="44"/>
                  </a:lnTo>
                  <a:lnTo>
                    <a:pt x="288" y="32"/>
                  </a:lnTo>
                  <a:lnTo>
                    <a:pt x="274" y="24"/>
                  </a:lnTo>
                  <a:lnTo>
                    <a:pt x="258" y="16"/>
                  </a:lnTo>
                  <a:lnTo>
                    <a:pt x="240" y="10"/>
                  </a:lnTo>
                  <a:lnTo>
                    <a:pt x="222" y="4"/>
                  </a:lnTo>
                  <a:lnTo>
                    <a:pt x="204" y="2"/>
                  </a:lnTo>
                  <a:lnTo>
                    <a:pt x="186" y="0"/>
                  </a:lnTo>
                  <a:lnTo>
                    <a:pt x="186" y="0"/>
                  </a:lnTo>
                  <a:close/>
                  <a:moveTo>
                    <a:pt x="186" y="348"/>
                  </a:moveTo>
                  <a:lnTo>
                    <a:pt x="186" y="348"/>
                  </a:lnTo>
                  <a:lnTo>
                    <a:pt x="168" y="346"/>
                  </a:lnTo>
                  <a:lnTo>
                    <a:pt x="152" y="344"/>
                  </a:lnTo>
                  <a:lnTo>
                    <a:pt x="138" y="340"/>
                  </a:lnTo>
                  <a:lnTo>
                    <a:pt x="122" y="334"/>
                  </a:lnTo>
                  <a:lnTo>
                    <a:pt x="108" y="328"/>
                  </a:lnTo>
                  <a:lnTo>
                    <a:pt x="96" y="320"/>
                  </a:lnTo>
                  <a:lnTo>
                    <a:pt x="82" y="310"/>
                  </a:lnTo>
                  <a:lnTo>
                    <a:pt x="72" y="300"/>
                  </a:lnTo>
                  <a:lnTo>
                    <a:pt x="60" y="288"/>
                  </a:lnTo>
                  <a:lnTo>
                    <a:pt x="52" y="276"/>
                  </a:lnTo>
                  <a:lnTo>
                    <a:pt x="44" y="262"/>
                  </a:lnTo>
                  <a:lnTo>
                    <a:pt x="36" y="248"/>
                  </a:lnTo>
                  <a:lnTo>
                    <a:pt x="32" y="234"/>
                  </a:lnTo>
                  <a:lnTo>
                    <a:pt x="28" y="218"/>
                  </a:lnTo>
                  <a:lnTo>
                    <a:pt x="24" y="202"/>
                  </a:lnTo>
                  <a:lnTo>
                    <a:pt x="24" y="186"/>
                  </a:lnTo>
                  <a:lnTo>
                    <a:pt x="24" y="186"/>
                  </a:lnTo>
                  <a:lnTo>
                    <a:pt x="24" y="170"/>
                  </a:lnTo>
                  <a:lnTo>
                    <a:pt x="28" y="154"/>
                  </a:lnTo>
                  <a:lnTo>
                    <a:pt x="32" y="138"/>
                  </a:lnTo>
                  <a:lnTo>
                    <a:pt x="36" y="124"/>
                  </a:lnTo>
                  <a:lnTo>
                    <a:pt x="44" y="108"/>
                  </a:lnTo>
                  <a:lnTo>
                    <a:pt x="52" y="96"/>
                  </a:lnTo>
                  <a:lnTo>
                    <a:pt x="60" y="84"/>
                  </a:lnTo>
                  <a:lnTo>
                    <a:pt x="72" y="72"/>
                  </a:lnTo>
                  <a:lnTo>
                    <a:pt x="82" y="62"/>
                  </a:lnTo>
                  <a:lnTo>
                    <a:pt x="96" y="52"/>
                  </a:lnTo>
                  <a:lnTo>
                    <a:pt x="108" y="44"/>
                  </a:lnTo>
                  <a:lnTo>
                    <a:pt x="122" y="38"/>
                  </a:lnTo>
                  <a:lnTo>
                    <a:pt x="138" y="32"/>
                  </a:lnTo>
                  <a:lnTo>
                    <a:pt x="152" y="28"/>
                  </a:lnTo>
                  <a:lnTo>
                    <a:pt x="168" y="26"/>
                  </a:lnTo>
                  <a:lnTo>
                    <a:pt x="186" y="24"/>
                  </a:lnTo>
                  <a:lnTo>
                    <a:pt x="186" y="24"/>
                  </a:lnTo>
                  <a:lnTo>
                    <a:pt x="202" y="26"/>
                  </a:lnTo>
                  <a:lnTo>
                    <a:pt x="218" y="28"/>
                  </a:lnTo>
                  <a:lnTo>
                    <a:pt x="234" y="32"/>
                  </a:lnTo>
                  <a:lnTo>
                    <a:pt x="248" y="38"/>
                  </a:lnTo>
                  <a:lnTo>
                    <a:pt x="262" y="44"/>
                  </a:lnTo>
                  <a:lnTo>
                    <a:pt x="276" y="52"/>
                  </a:lnTo>
                  <a:lnTo>
                    <a:pt x="288" y="62"/>
                  </a:lnTo>
                  <a:lnTo>
                    <a:pt x="300" y="72"/>
                  </a:lnTo>
                  <a:lnTo>
                    <a:pt x="310" y="84"/>
                  </a:lnTo>
                  <a:lnTo>
                    <a:pt x="318" y="96"/>
                  </a:lnTo>
                  <a:lnTo>
                    <a:pt x="328" y="108"/>
                  </a:lnTo>
                  <a:lnTo>
                    <a:pt x="334" y="124"/>
                  </a:lnTo>
                  <a:lnTo>
                    <a:pt x="340" y="138"/>
                  </a:lnTo>
                  <a:lnTo>
                    <a:pt x="344" y="154"/>
                  </a:lnTo>
                  <a:lnTo>
                    <a:pt x="346" y="170"/>
                  </a:lnTo>
                  <a:lnTo>
                    <a:pt x="346" y="186"/>
                  </a:lnTo>
                  <a:lnTo>
                    <a:pt x="346" y="186"/>
                  </a:lnTo>
                  <a:lnTo>
                    <a:pt x="346" y="202"/>
                  </a:lnTo>
                  <a:lnTo>
                    <a:pt x="344" y="218"/>
                  </a:lnTo>
                  <a:lnTo>
                    <a:pt x="340" y="234"/>
                  </a:lnTo>
                  <a:lnTo>
                    <a:pt x="334" y="248"/>
                  </a:lnTo>
                  <a:lnTo>
                    <a:pt x="328" y="262"/>
                  </a:lnTo>
                  <a:lnTo>
                    <a:pt x="318" y="276"/>
                  </a:lnTo>
                  <a:lnTo>
                    <a:pt x="310" y="288"/>
                  </a:lnTo>
                  <a:lnTo>
                    <a:pt x="300" y="300"/>
                  </a:lnTo>
                  <a:lnTo>
                    <a:pt x="288" y="310"/>
                  </a:lnTo>
                  <a:lnTo>
                    <a:pt x="276" y="320"/>
                  </a:lnTo>
                  <a:lnTo>
                    <a:pt x="262" y="328"/>
                  </a:lnTo>
                  <a:lnTo>
                    <a:pt x="248" y="334"/>
                  </a:lnTo>
                  <a:lnTo>
                    <a:pt x="234" y="340"/>
                  </a:lnTo>
                  <a:lnTo>
                    <a:pt x="218" y="344"/>
                  </a:lnTo>
                  <a:lnTo>
                    <a:pt x="202" y="346"/>
                  </a:lnTo>
                  <a:lnTo>
                    <a:pt x="186" y="348"/>
                  </a:lnTo>
                  <a:lnTo>
                    <a:pt x="186"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90">
              <a:extLst>
                <a:ext uri="{FF2B5EF4-FFF2-40B4-BE49-F238E27FC236}">
                  <a16:creationId xmlns:a16="http://schemas.microsoft.com/office/drawing/2014/main" id="{BF964FEE-DF49-D220-19CC-53F0E9ABBF3B}"/>
                </a:ext>
              </a:extLst>
            </p:cNvPr>
            <p:cNvSpPr>
              <a:spLocks noEditPoints="1"/>
            </p:cNvSpPr>
            <p:nvPr/>
          </p:nvSpPr>
          <p:spPr bwMode="auto">
            <a:xfrm>
              <a:off x="7343775" y="1728788"/>
              <a:ext cx="460375" cy="463550"/>
            </a:xfrm>
            <a:custGeom>
              <a:avLst/>
              <a:gdLst>
                <a:gd name="T0" fmla="*/ 130 w 290"/>
                <a:gd name="T1" fmla="*/ 0 h 292"/>
                <a:gd name="T2" fmla="*/ 88 w 290"/>
                <a:gd name="T3" fmla="*/ 12 h 292"/>
                <a:gd name="T4" fmla="*/ 52 w 290"/>
                <a:gd name="T5" fmla="*/ 34 h 292"/>
                <a:gd name="T6" fmla="*/ 24 w 290"/>
                <a:gd name="T7" fmla="*/ 64 h 292"/>
                <a:gd name="T8" fmla="*/ 6 w 290"/>
                <a:gd name="T9" fmla="*/ 102 h 292"/>
                <a:gd name="T10" fmla="*/ 0 w 290"/>
                <a:gd name="T11" fmla="*/ 146 h 292"/>
                <a:gd name="T12" fmla="*/ 2 w 290"/>
                <a:gd name="T13" fmla="*/ 176 h 292"/>
                <a:gd name="T14" fmla="*/ 18 w 290"/>
                <a:gd name="T15" fmla="*/ 216 h 292"/>
                <a:gd name="T16" fmla="*/ 42 w 290"/>
                <a:gd name="T17" fmla="*/ 248 h 292"/>
                <a:gd name="T18" fmla="*/ 76 w 290"/>
                <a:gd name="T19" fmla="*/ 274 h 292"/>
                <a:gd name="T20" fmla="*/ 116 w 290"/>
                <a:gd name="T21" fmla="*/ 288 h 292"/>
                <a:gd name="T22" fmla="*/ 146 w 290"/>
                <a:gd name="T23" fmla="*/ 292 h 292"/>
                <a:gd name="T24" fmla="*/ 188 w 290"/>
                <a:gd name="T25" fmla="*/ 284 h 292"/>
                <a:gd name="T26" fmla="*/ 226 w 290"/>
                <a:gd name="T27" fmla="*/ 266 h 292"/>
                <a:gd name="T28" fmla="*/ 258 w 290"/>
                <a:gd name="T29" fmla="*/ 238 h 292"/>
                <a:gd name="T30" fmla="*/ 280 w 290"/>
                <a:gd name="T31" fmla="*/ 202 h 292"/>
                <a:gd name="T32" fmla="*/ 290 w 290"/>
                <a:gd name="T33" fmla="*/ 160 h 292"/>
                <a:gd name="T34" fmla="*/ 290 w 290"/>
                <a:gd name="T35" fmla="*/ 130 h 292"/>
                <a:gd name="T36" fmla="*/ 280 w 290"/>
                <a:gd name="T37" fmla="*/ 90 h 292"/>
                <a:gd name="T38" fmla="*/ 258 w 290"/>
                <a:gd name="T39" fmla="*/ 54 h 292"/>
                <a:gd name="T40" fmla="*/ 226 w 290"/>
                <a:gd name="T41" fmla="*/ 26 h 292"/>
                <a:gd name="T42" fmla="*/ 188 w 290"/>
                <a:gd name="T43" fmla="*/ 6 h 292"/>
                <a:gd name="T44" fmla="*/ 146 w 290"/>
                <a:gd name="T45" fmla="*/ 0 h 292"/>
                <a:gd name="T46" fmla="*/ 200 w 290"/>
                <a:gd name="T47" fmla="*/ 142 h 292"/>
                <a:gd name="T48" fmla="*/ 86 w 290"/>
                <a:gd name="T49" fmla="*/ 146 h 292"/>
                <a:gd name="T50" fmla="*/ 196 w 290"/>
                <a:gd name="T51" fmla="*/ 150 h 292"/>
                <a:gd name="T52" fmla="*/ 90 w 290"/>
                <a:gd name="T53" fmla="*/ 172 h 292"/>
                <a:gd name="T54" fmla="*/ 106 w 290"/>
                <a:gd name="T55" fmla="*/ 196 h 292"/>
                <a:gd name="T56" fmla="*/ 124 w 290"/>
                <a:gd name="T57" fmla="*/ 210 h 292"/>
                <a:gd name="T58" fmla="*/ 156 w 290"/>
                <a:gd name="T59" fmla="*/ 218 h 292"/>
                <a:gd name="T60" fmla="*/ 186 w 290"/>
                <a:gd name="T61" fmla="*/ 210 h 292"/>
                <a:gd name="T62" fmla="*/ 218 w 290"/>
                <a:gd name="T63" fmla="*/ 182 h 292"/>
                <a:gd name="T64" fmla="*/ 216 w 290"/>
                <a:gd name="T65" fmla="*/ 218 h 292"/>
                <a:gd name="T66" fmla="*/ 174 w 290"/>
                <a:gd name="T67" fmla="*/ 238 h 292"/>
                <a:gd name="T68" fmla="*/ 142 w 290"/>
                <a:gd name="T69" fmla="*/ 238 h 292"/>
                <a:gd name="T70" fmla="*/ 100 w 290"/>
                <a:gd name="T71" fmla="*/ 220 h 292"/>
                <a:gd name="T72" fmla="*/ 80 w 290"/>
                <a:gd name="T73" fmla="*/ 198 h 292"/>
                <a:gd name="T74" fmla="*/ 30 w 290"/>
                <a:gd name="T75" fmla="*/ 172 h 292"/>
                <a:gd name="T76" fmla="*/ 64 w 290"/>
                <a:gd name="T77" fmla="*/ 150 h 292"/>
                <a:gd name="T78" fmla="*/ 64 w 290"/>
                <a:gd name="T79" fmla="*/ 142 h 292"/>
                <a:gd name="T80" fmla="*/ 68 w 290"/>
                <a:gd name="T81" fmla="*/ 120 h 292"/>
                <a:gd name="T82" fmla="*/ 80 w 290"/>
                <a:gd name="T83" fmla="*/ 94 h 292"/>
                <a:gd name="T84" fmla="*/ 100 w 290"/>
                <a:gd name="T85" fmla="*/ 72 h 292"/>
                <a:gd name="T86" fmla="*/ 140 w 290"/>
                <a:gd name="T87" fmla="*/ 54 h 292"/>
                <a:gd name="T88" fmla="*/ 156 w 290"/>
                <a:gd name="T89" fmla="*/ 52 h 292"/>
                <a:gd name="T90" fmla="*/ 176 w 290"/>
                <a:gd name="T91" fmla="*/ 54 h 292"/>
                <a:gd name="T92" fmla="*/ 210 w 290"/>
                <a:gd name="T93" fmla="*/ 68 h 292"/>
                <a:gd name="T94" fmla="*/ 216 w 290"/>
                <a:gd name="T95" fmla="*/ 106 h 292"/>
                <a:gd name="T96" fmla="*/ 200 w 290"/>
                <a:gd name="T97" fmla="*/ 90 h 292"/>
                <a:gd name="T98" fmla="*/ 156 w 290"/>
                <a:gd name="T99" fmla="*/ 74 h 292"/>
                <a:gd name="T100" fmla="*/ 156 w 290"/>
                <a:gd name="T101" fmla="*/ 74 h 292"/>
                <a:gd name="T102" fmla="*/ 126 w 290"/>
                <a:gd name="T103" fmla="*/ 80 h 292"/>
                <a:gd name="T104" fmla="*/ 102 w 290"/>
                <a:gd name="T105" fmla="*/ 100 h 292"/>
                <a:gd name="T106" fmla="*/ 210 w 290"/>
                <a:gd name="T107" fmla="*/ 12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292">
                  <a:moveTo>
                    <a:pt x="146" y="0"/>
                  </a:moveTo>
                  <a:lnTo>
                    <a:pt x="146" y="0"/>
                  </a:lnTo>
                  <a:lnTo>
                    <a:pt x="130" y="0"/>
                  </a:lnTo>
                  <a:lnTo>
                    <a:pt x="116" y="4"/>
                  </a:lnTo>
                  <a:lnTo>
                    <a:pt x="102" y="6"/>
                  </a:lnTo>
                  <a:lnTo>
                    <a:pt x="88" y="12"/>
                  </a:lnTo>
                  <a:lnTo>
                    <a:pt x="76" y="18"/>
                  </a:lnTo>
                  <a:lnTo>
                    <a:pt x="64" y="26"/>
                  </a:lnTo>
                  <a:lnTo>
                    <a:pt x="52" y="34"/>
                  </a:lnTo>
                  <a:lnTo>
                    <a:pt x="42" y="42"/>
                  </a:lnTo>
                  <a:lnTo>
                    <a:pt x="32" y="54"/>
                  </a:lnTo>
                  <a:lnTo>
                    <a:pt x="24" y="64"/>
                  </a:lnTo>
                  <a:lnTo>
                    <a:pt x="18" y="76"/>
                  </a:lnTo>
                  <a:lnTo>
                    <a:pt x="12" y="90"/>
                  </a:lnTo>
                  <a:lnTo>
                    <a:pt x="6" y="102"/>
                  </a:lnTo>
                  <a:lnTo>
                    <a:pt x="2" y="116"/>
                  </a:lnTo>
                  <a:lnTo>
                    <a:pt x="0" y="130"/>
                  </a:lnTo>
                  <a:lnTo>
                    <a:pt x="0" y="146"/>
                  </a:lnTo>
                  <a:lnTo>
                    <a:pt x="0" y="146"/>
                  </a:lnTo>
                  <a:lnTo>
                    <a:pt x="0" y="160"/>
                  </a:lnTo>
                  <a:lnTo>
                    <a:pt x="2" y="176"/>
                  </a:lnTo>
                  <a:lnTo>
                    <a:pt x="6" y="190"/>
                  </a:lnTo>
                  <a:lnTo>
                    <a:pt x="12" y="202"/>
                  </a:lnTo>
                  <a:lnTo>
                    <a:pt x="18" y="216"/>
                  </a:lnTo>
                  <a:lnTo>
                    <a:pt x="24" y="228"/>
                  </a:lnTo>
                  <a:lnTo>
                    <a:pt x="32" y="238"/>
                  </a:lnTo>
                  <a:lnTo>
                    <a:pt x="42" y="248"/>
                  </a:lnTo>
                  <a:lnTo>
                    <a:pt x="52" y="258"/>
                  </a:lnTo>
                  <a:lnTo>
                    <a:pt x="64" y="266"/>
                  </a:lnTo>
                  <a:lnTo>
                    <a:pt x="76" y="274"/>
                  </a:lnTo>
                  <a:lnTo>
                    <a:pt x="88" y="280"/>
                  </a:lnTo>
                  <a:lnTo>
                    <a:pt x="102" y="284"/>
                  </a:lnTo>
                  <a:lnTo>
                    <a:pt x="116" y="288"/>
                  </a:lnTo>
                  <a:lnTo>
                    <a:pt x="130" y="290"/>
                  </a:lnTo>
                  <a:lnTo>
                    <a:pt x="146" y="292"/>
                  </a:lnTo>
                  <a:lnTo>
                    <a:pt x="146" y="292"/>
                  </a:lnTo>
                  <a:lnTo>
                    <a:pt x="160" y="290"/>
                  </a:lnTo>
                  <a:lnTo>
                    <a:pt x="174" y="288"/>
                  </a:lnTo>
                  <a:lnTo>
                    <a:pt x="188" y="284"/>
                  </a:lnTo>
                  <a:lnTo>
                    <a:pt x="202" y="280"/>
                  </a:lnTo>
                  <a:lnTo>
                    <a:pt x="214" y="274"/>
                  </a:lnTo>
                  <a:lnTo>
                    <a:pt x="226" y="266"/>
                  </a:lnTo>
                  <a:lnTo>
                    <a:pt x="238" y="258"/>
                  </a:lnTo>
                  <a:lnTo>
                    <a:pt x="248" y="248"/>
                  </a:lnTo>
                  <a:lnTo>
                    <a:pt x="258" y="238"/>
                  </a:lnTo>
                  <a:lnTo>
                    <a:pt x="266" y="228"/>
                  </a:lnTo>
                  <a:lnTo>
                    <a:pt x="274" y="216"/>
                  </a:lnTo>
                  <a:lnTo>
                    <a:pt x="280" y="202"/>
                  </a:lnTo>
                  <a:lnTo>
                    <a:pt x="284" y="190"/>
                  </a:lnTo>
                  <a:lnTo>
                    <a:pt x="288" y="176"/>
                  </a:lnTo>
                  <a:lnTo>
                    <a:pt x="290" y="160"/>
                  </a:lnTo>
                  <a:lnTo>
                    <a:pt x="290" y="146"/>
                  </a:lnTo>
                  <a:lnTo>
                    <a:pt x="290" y="146"/>
                  </a:lnTo>
                  <a:lnTo>
                    <a:pt x="290" y="130"/>
                  </a:lnTo>
                  <a:lnTo>
                    <a:pt x="288" y="116"/>
                  </a:lnTo>
                  <a:lnTo>
                    <a:pt x="284" y="102"/>
                  </a:lnTo>
                  <a:lnTo>
                    <a:pt x="280" y="90"/>
                  </a:lnTo>
                  <a:lnTo>
                    <a:pt x="274" y="76"/>
                  </a:lnTo>
                  <a:lnTo>
                    <a:pt x="266" y="64"/>
                  </a:lnTo>
                  <a:lnTo>
                    <a:pt x="258" y="54"/>
                  </a:lnTo>
                  <a:lnTo>
                    <a:pt x="248" y="42"/>
                  </a:lnTo>
                  <a:lnTo>
                    <a:pt x="238" y="34"/>
                  </a:lnTo>
                  <a:lnTo>
                    <a:pt x="226" y="26"/>
                  </a:lnTo>
                  <a:lnTo>
                    <a:pt x="214" y="18"/>
                  </a:lnTo>
                  <a:lnTo>
                    <a:pt x="202" y="12"/>
                  </a:lnTo>
                  <a:lnTo>
                    <a:pt x="188" y="6"/>
                  </a:lnTo>
                  <a:lnTo>
                    <a:pt x="174" y="4"/>
                  </a:lnTo>
                  <a:lnTo>
                    <a:pt x="160" y="0"/>
                  </a:lnTo>
                  <a:lnTo>
                    <a:pt x="146" y="0"/>
                  </a:lnTo>
                  <a:lnTo>
                    <a:pt x="146" y="0"/>
                  </a:lnTo>
                  <a:close/>
                  <a:moveTo>
                    <a:pt x="210" y="120"/>
                  </a:moveTo>
                  <a:lnTo>
                    <a:pt x="200" y="142"/>
                  </a:lnTo>
                  <a:lnTo>
                    <a:pt x="86" y="142"/>
                  </a:lnTo>
                  <a:lnTo>
                    <a:pt x="86" y="142"/>
                  </a:lnTo>
                  <a:lnTo>
                    <a:pt x="86" y="146"/>
                  </a:lnTo>
                  <a:lnTo>
                    <a:pt x="86" y="146"/>
                  </a:lnTo>
                  <a:lnTo>
                    <a:pt x="86" y="150"/>
                  </a:lnTo>
                  <a:lnTo>
                    <a:pt x="196" y="150"/>
                  </a:lnTo>
                  <a:lnTo>
                    <a:pt x="188" y="172"/>
                  </a:lnTo>
                  <a:lnTo>
                    <a:pt x="90" y="172"/>
                  </a:lnTo>
                  <a:lnTo>
                    <a:pt x="90" y="172"/>
                  </a:lnTo>
                  <a:lnTo>
                    <a:pt x="94" y="180"/>
                  </a:lnTo>
                  <a:lnTo>
                    <a:pt x="100" y="190"/>
                  </a:lnTo>
                  <a:lnTo>
                    <a:pt x="106" y="196"/>
                  </a:lnTo>
                  <a:lnTo>
                    <a:pt x="114" y="204"/>
                  </a:lnTo>
                  <a:lnTo>
                    <a:pt x="114" y="204"/>
                  </a:lnTo>
                  <a:lnTo>
                    <a:pt x="124" y="210"/>
                  </a:lnTo>
                  <a:lnTo>
                    <a:pt x="134" y="214"/>
                  </a:lnTo>
                  <a:lnTo>
                    <a:pt x="146" y="218"/>
                  </a:lnTo>
                  <a:lnTo>
                    <a:pt x="156" y="218"/>
                  </a:lnTo>
                  <a:lnTo>
                    <a:pt x="156" y="218"/>
                  </a:lnTo>
                  <a:lnTo>
                    <a:pt x="172" y="216"/>
                  </a:lnTo>
                  <a:lnTo>
                    <a:pt x="186" y="210"/>
                  </a:lnTo>
                  <a:lnTo>
                    <a:pt x="200" y="202"/>
                  </a:lnTo>
                  <a:lnTo>
                    <a:pt x="212" y="190"/>
                  </a:lnTo>
                  <a:lnTo>
                    <a:pt x="218" y="182"/>
                  </a:lnTo>
                  <a:lnTo>
                    <a:pt x="218" y="216"/>
                  </a:lnTo>
                  <a:lnTo>
                    <a:pt x="216" y="218"/>
                  </a:lnTo>
                  <a:lnTo>
                    <a:pt x="216" y="218"/>
                  </a:lnTo>
                  <a:lnTo>
                    <a:pt x="204" y="228"/>
                  </a:lnTo>
                  <a:lnTo>
                    <a:pt x="188" y="234"/>
                  </a:lnTo>
                  <a:lnTo>
                    <a:pt x="174" y="238"/>
                  </a:lnTo>
                  <a:lnTo>
                    <a:pt x="156" y="240"/>
                  </a:lnTo>
                  <a:lnTo>
                    <a:pt x="156" y="240"/>
                  </a:lnTo>
                  <a:lnTo>
                    <a:pt x="142" y="238"/>
                  </a:lnTo>
                  <a:lnTo>
                    <a:pt x="126" y="234"/>
                  </a:lnTo>
                  <a:lnTo>
                    <a:pt x="112" y="228"/>
                  </a:lnTo>
                  <a:lnTo>
                    <a:pt x="100" y="220"/>
                  </a:lnTo>
                  <a:lnTo>
                    <a:pt x="100" y="220"/>
                  </a:lnTo>
                  <a:lnTo>
                    <a:pt x="90" y="210"/>
                  </a:lnTo>
                  <a:lnTo>
                    <a:pt x="80" y="198"/>
                  </a:lnTo>
                  <a:lnTo>
                    <a:pt x="72" y="186"/>
                  </a:lnTo>
                  <a:lnTo>
                    <a:pt x="68" y="172"/>
                  </a:lnTo>
                  <a:lnTo>
                    <a:pt x="30" y="172"/>
                  </a:lnTo>
                  <a:lnTo>
                    <a:pt x="38" y="150"/>
                  </a:lnTo>
                  <a:lnTo>
                    <a:pt x="64" y="150"/>
                  </a:lnTo>
                  <a:lnTo>
                    <a:pt x="64" y="150"/>
                  </a:lnTo>
                  <a:lnTo>
                    <a:pt x="64" y="146"/>
                  </a:lnTo>
                  <a:lnTo>
                    <a:pt x="64" y="146"/>
                  </a:lnTo>
                  <a:lnTo>
                    <a:pt x="64" y="142"/>
                  </a:lnTo>
                  <a:lnTo>
                    <a:pt x="30" y="142"/>
                  </a:lnTo>
                  <a:lnTo>
                    <a:pt x="38" y="120"/>
                  </a:lnTo>
                  <a:lnTo>
                    <a:pt x="68" y="120"/>
                  </a:lnTo>
                  <a:lnTo>
                    <a:pt x="68" y="120"/>
                  </a:lnTo>
                  <a:lnTo>
                    <a:pt x="74" y="106"/>
                  </a:lnTo>
                  <a:lnTo>
                    <a:pt x="80" y="94"/>
                  </a:lnTo>
                  <a:lnTo>
                    <a:pt x="90" y="82"/>
                  </a:lnTo>
                  <a:lnTo>
                    <a:pt x="100" y="72"/>
                  </a:lnTo>
                  <a:lnTo>
                    <a:pt x="100" y="72"/>
                  </a:lnTo>
                  <a:lnTo>
                    <a:pt x="112" y="64"/>
                  </a:lnTo>
                  <a:lnTo>
                    <a:pt x="126" y="56"/>
                  </a:lnTo>
                  <a:lnTo>
                    <a:pt x="140" y="54"/>
                  </a:lnTo>
                  <a:lnTo>
                    <a:pt x="156" y="52"/>
                  </a:lnTo>
                  <a:lnTo>
                    <a:pt x="156" y="52"/>
                  </a:lnTo>
                  <a:lnTo>
                    <a:pt x="156" y="52"/>
                  </a:lnTo>
                  <a:lnTo>
                    <a:pt x="156" y="52"/>
                  </a:lnTo>
                  <a:lnTo>
                    <a:pt x="156" y="52"/>
                  </a:lnTo>
                  <a:lnTo>
                    <a:pt x="176" y="54"/>
                  </a:lnTo>
                  <a:lnTo>
                    <a:pt x="194" y="60"/>
                  </a:lnTo>
                  <a:lnTo>
                    <a:pt x="194" y="60"/>
                  </a:lnTo>
                  <a:lnTo>
                    <a:pt x="210" y="68"/>
                  </a:lnTo>
                  <a:lnTo>
                    <a:pt x="224" y="80"/>
                  </a:lnTo>
                  <a:lnTo>
                    <a:pt x="226" y="82"/>
                  </a:lnTo>
                  <a:lnTo>
                    <a:pt x="216" y="106"/>
                  </a:lnTo>
                  <a:lnTo>
                    <a:pt x="212" y="102"/>
                  </a:lnTo>
                  <a:lnTo>
                    <a:pt x="212" y="102"/>
                  </a:lnTo>
                  <a:lnTo>
                    <a:pt x="200" y="90"/>
                  </a:lnTo>
                  <a:lnTo>
                    <a:pt x="188" y="80"/>
                  </a:lnTo>
                  <a:lnTo>
                    <a:pt x="172" y="76"/>
                  </a:lnTo>
                  <a:lnTo>
                    <a:pt x="156" y="74"/>
                  </a:lnTo>
                  <a:lnTo>
                    <a:pt x="156" y="74"/>
                  </a:lnTo>
                  <a:lnTo>
                    <a:pt x="156" y="74"/>
                  </a:lnTo>
                  <a:lnTo>
                    <a:pt x="156" y="74"/>
                  </a:lnTo>
                  <a:lnTo>
                    <a:pt x="144" y="74"/>
                  </a:lnTo>
                  <a:lnTo>
                    <a:pt x="134" y="78"/>
                  </a:lnTo>
                  <a:lnTo>
                    <a:pt x="126" y="80"/>
                  </a:lnTo>
                  <a:lnTo>
                    <a:pt x="116" y="86"/>
                  </a:lnTo>
                  <a:lnTo>
                    <a:pt x="108" y="92"/>
                  </a:lnTo>
                  <a:lnTo>
                    <a:pt x="102" y="100"/>
                  </a:lnTo>
                  <a:lnTo>
                    <a:pt x="96" y="110"/>
                  </a:lnTo>
                  <a:lnTo>
                    <a:pt x="90" y="120"/>
                  </a:lnTo>
                  <a:lnTo>
                    <a:pt x="210"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 name="Gruppieren 6">
            <a:extLst>
              <a:ext uri="{FF2B5EF4-FFF2-40B4-BE49-F238E27FC236}">
                <a16:creationId xmlns:a16="http://schemas.microsoft.com/office/drawing/2014/main" id="{5699B7AD-BFE1-C9FC-3A24-969AF93B67AA}"/>
              </a:ext>
            </a:extLst>
          </p:cNvPr>
          <p:cNvGrpSpPr/>
          <p:nvPr/>
        </p:nvGrpSpPr>
        <p:grpSpPr>
          <a:xfrm flipH="1">
            <a:off x="552637" y="1598314"/>
            <a:ext cx="1008063" cy="1001712"/>
            <a:chOff x="5175250" y="4487863"/>
            <a:chExt cx="1008063" cy="1001712"/>
          </a:xfrm>
          <a:solidFill>
            <a:srgbClr val="A2000C"/>
          </a:solidFill>
        </p:grpSpPr>
        <p:sp>
          <p:nvSpPr>
            <p:cNvPr id="8" name="Freeform 34">
              <a:extLst>
                <a:ext uri="{FF2B5EF4-FFF2-40B4-BE49-F238E27FC236}">
                  <a16:creationId xmlns:a16="http://schemas.microsoft.com/office/drawing/2014/main" id="{89F1D174-E730-E346-A845-E090A4451746}"/>
                </a:ext>
              </a:extLst>
            </p:cNvPr>
            <p:cNvSpPr>
              <a:spLocks/>
            </p:cNvSpPr>
            <p:nvPr/>
          </p:nvSpPr>
          <p:spPr bwMode="auto">
            <a:xfrm>
              <a:off x="5175250" y="4487863"/>
              <a:ext cx="812800" cy="354013"/>
            </a:xfrm>
            <a:custGeom>
              <a:avLst/>
              <a:gdLst>
                <a:gd name="T0" fmla="*/ 961 w 1022"/>
                <a:gd name="T1" fmla="*/ 446 h 446"/>
                <a:gd name="T2" fmla="*/ 961 w 1022"/>
                <a:gd name="T3" fmla="*/ 446 h 446"/>
                <a:gd name="T4" fmla="*/ 974 w 1022"/>
                <a:gd name="T5" fmla="*/ 444 h 446"/>
                <a:gd name="T6" fmla="*/ 985 w 1022"/>
                <a:gd name="T7" fmla="*/ 440 h 446"/>
                <a:gd name="T8" fmla="*/ 995 w 1022"/>
                <a:gd name="T9" fmla="*/ 434 h 446"/>
                <a:gd name="T10" fmla="*/ 1004 w 1022"/>
                <a:gd name="T11" fmla="*/ 427 h 446"/>
                <a:gd name="T12" fmla="*/ 1012 w 1022"/>
                <a:gd name="T13" fmla="*/ 419 h 446"/>
                <a:gd name="T14" fmla="*/ 1018 w 1022"/>
                <a:gd name="T15" fmla="*/ 407 h 446"/>
                <a:gd name="T16" fmla="*/ 1021 w 1022"/>
                <a:gd name="T17" fmla="*/ 396 h 446"/>
                <a:gd name="T18" fmla="*/ 1022 w 1022"/>
                <a:gd name="T19" fmla="*/ 385 h 446"/>
                <a:gd name="T20" fmla="*/ 1022 w 1022"/>
                <a:gd name="T21" fmla="*/ 60 h 446"/>
                <a:gd name="T22" fmla="*/ 1022 w 1022"/>
                <a:gd name="T23" fmla="*/ 60 h 446"/>
                <a:gd name="T24" fmla="*/ 1021 w 1022"/>
                <a:gd name="T25" fmla="*/ 49 h 446"/>
                <a:gd name="T26" fmla="*/ 1018 w 1022"/>
                <a:gd name="T27" fmla="*/ 37 h 446"/>
                <a:gd name="T28" fmla="*/ 1012 w 1022"/>
                <a:gd name="T29" fmla="*/ 26 h 446"/>
                <a:gd name="T30" fmla="*/ 1004 w 1022"/>
                <a:gd name="T31" fmla="*/ 17 h 446"/>
                <a:gd name="T32" fmla="*/ 995 w 1022"/>
                <a:gd name="T33" fmla="*/ 10 h 446"/>
                <a:gd name="T34" fmla="*/ 985 w 1022"/>
                <a:gd name="T35" fmla="*/ 4 h 446"/>
                <a:gd name="T36" fmla="*/ 974 w 1022"/>
                <a:gd name="T37" fmla="*/ 0 h 446"/>
                <a:gd name="T38" fmla="*/ 961 w 1022"/>
                <a:gd name="T39" fmla="*/ 0 h 446"/>
                <a:gd name="T40" fmla="*/ 267 w 1022"/>
                <a:gd name="T41" fmla="*/ 0 h 446"/>
                <a:gd name="T42" fmla="*/ 267 w 1022"/>
                <a:gd name="T43" fmla="*/ 0 h 446"/>
                <a:gd name="T44" fmla="*/ 263 w 1022"/>
                <a:gd name="T45" fmla="*/ 0 h 446"/>
                <a:gd name="T46" fmla="*/ 259 w 1022"/>
                <a:gd name="T47" fmla="*/ 2 h 446"/>
                <a:gd name="T48" fmla="*/ 246 w 1022"/>
                <a:gd name="T49" fmla="*/ 9 h 446"/>
                <a:gd name="T50" fmla="*/ 230 w 1022"/>
                <a:gd name="T51" fmla="*/ 20 h 446"/>
                <a:gd name="T52" fmla="*/ 212 w 1022"/>
                <a:gd name="T53" fmla="*/ 34 h 446"/>
                <a:gd name="T54" fmla="*/ 168 w 1022"/>
                <a:gd name="T55" fmla="*/ 70 h 446"/>
                <a:gd name="T56" fmla="*/ 121 w 1022"/>
                <a:gd name="T57" fmla="*/ 111 h 446"/>
                <a:gd name="T58" fmla="*/ 37 w 1022"/>
                <a:gd name="T59" fmla="*/ 188 h 446"/>
                <a:gd name="T60" fmla="*/ 0 w 1022"/>
                <a:gd name="T61" fmla="*/ 222 h 446"/>
                <a:gd name="T62" fmla="*/ 0 w 1022"/>
                <a:gd name="T63" fmla="*/ 222 h 446"/>
                <a:gd name="T64" fmla="*/ 37 w 1022"/>
                <a:gd name="T65" fmla="*/ 258 h 446"/>
                <a:gd name="T66" fmla="*/ 121 w 1022"/>
                <a:gd name="T67" fmla="*/ 333 h 446"/>
                <a:gd name="T68" fmla="*/ 168 w 1022"/>
                <a:gd name="T69" fmla="*/ 375 h 446"/>
                <a:gd name="T70" fmla="*/ 212 w 1022"/>
                <a:gd name="T71" fmla="*/ 410 h 446"/>
                <a:gd name="T72" fmla="*/ 230 w 1022"/>
                <a:gd name="T73" fmla="*/ 425 h 446"/>
                <a:gd name="T74" fmla="*/ 246 w 1022"/>
                <a:gd name="T75" fmla="*/ 436 h 446"/>
                <a:gd name="T76" fmla="*/ 259 w 1022"/>
                <a:gd name="T77" fmla="*/ 443 h 446"/>
                <a:gd name="T78" fmla="*/ 263 w 1022"/>
                <a:gd name="T79" fmla="*/ 444 h 446"/>
                <a:gd name="T80" fmla="*/ 267 w 1022"/>
                <a:gd name="T81" fmla="*/ 446 h 446"/>
                <a:gd name="T82" fmla="*/ 961 w 1022"/>
                <a:gd name="T83"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2" h="446">
                  <a:moveTo>
                    <a:pt x="961" y="446"/>
                  </a:moveTo>
                  <a:lnTo>
                    <a:pt x="961" y="446"/>
                  </a:lnTo>
                  <a:lnTo>
                    <a:pt x="974" y="444"/>
                  </a:lnTo>
                  <a:lnTo>
                    <a:pt x="985" y="440"/>
                  </a:lnTo>
                  <a:lnTo>
                    <a:pt x="995" y="434"/>
                  </a:lnTo>
                  <a:lnTo>
                    <a:pt x="1004" y="427"/>
                  </a:lnTo>
                  <a:lnTo>
                    <a:pt x="1012" y="419"/>
                  </a:lnTo>
                  <a:lnTo>
                    <a:pt x="1018" y="407"/>
                  </a:lnTo>
                  <a:lnTo>
                    <a:pt x="1021" y="396"/>
                  </a:lnTo>
                  <a:lnTo>
                    <a:pt x="1022" y="385"/>
                  </a:lnTo>
                  <a:lnTo>
                    <a:pt x="1022" y="60"/>
                  </a:lnTo>
                  <a:lnTo>
                    <a:pt x="1022" y="60"/>
                  </a:lnTo>
                  <a:lnTo>
                    <a:pt x="1021" y="49"/>
                  </a:lnTo>
                  <a:lnTo>
                    <a:pt x="1018" y="37"/>
                  </a:lnTo>
                  <a:lnTo>
                    <a:pt x="1012" y="26"/>
                  </a:lnTo>
                  <a:lnTo>
                    <a:pt x="1004" y="17"/>
                  </a:lnTo>
                  <a:lnTo>
                    <a:pt x="995" y="10"/>
                  </a:lnTo>
                  <a:lnTo>
                    <a:pt x="985" y="4"/>
                  </a:lnTo>
                  <a:lnTo>
                    <a:pt x="974" y="0"/>
                  </a:lnTo>
                  <a:lnTo>
                    <a:pt x="961" y="0"/>
                  </a:lnTo>
                  <a:lnTo>
                    <a:pt x="267" y="0"/>
                  </a:lnTo>
                  <a:lnTo>
                    <a:pt x="267" y="0"/>
                  </a:lnTo>
                  <a:lnTo>
                    <a:pt x="263" y="0"/>
                  </a:lnTo>
                  <a:lnTo>
                    <a:pt x="259" y="2"/>
                  </a:lnTo>
                  <a:lnTo>
                    <a:pt x="246" y="9"/>
                  </a:lnTo>
                  <a:lnTo>
                    <a:pt x="230" y="20"/>
                  </a:lnTo>
                  <a:lnTo>
                    <a:pt x="212" y="34"/>
                  </a:lnTo>
                  <a:lnTo>
                    <a:pt x="168" y="70"/>
                  </a:lnTo>
                  <a:lnTo>
                    <a:pt x="121" y="111"/>
                  </a:lnTo>
                  <a:lnTo>
                    <a:pt x="37" y="188"/>
                  </a:lnTo>
                  <a:lnTo>
                    <a:pt x="0" y="222"/>
                  </a:lnTo>
                  <a:lnTo>
                    <a:pt x="0" y="222"/>
                  </a:lnTo>
                  <a:lnTo>
                    <a:pt x="37" y="258"/>
                  </a:lnTo>
                  <a:lnTo>
                    <a:pt x="121" y="333"/>
                  </a:lnTo>
                  <a:lnTo>
                    <a:pt x="168" y="375"/>
                  </a:lnTo>
                  <a:lnTo>
                    <a:pt x="212" y="410"/>
                  </a:lnTo>
                  <a:lnTo>
                    <a:pt x="230" y="425"/>
                  </a:lnTo>
                  <a:lnTo>
                    <a:pt x="246" y="436"/>
                  </a:lnTo>
                  <a:lnTo>
                    <a:pt x="259" y="443"/>
                  </a:lnTo>
                  <a:lnTo>
                    <a:pt x="263" y="444"/>
                  </a:lnTo>
                  <a:lnTo>
                    <a:pt x="267" y="446"/>
                  </a:lnTo>
                  <a:lnTo>
                    <a:pt x="961" y="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5">
              <a:extLst>
                <a:ext uri="{FF2B5EF4-FFF2-40B4-BE49-F238E27FC236}">
                  <a16:creationId xmlns:a16="http://schemas.microsoft.com/office/drawing/2014/main" id="{D9B9C691-6D9C-FF00-9F8B-B151199095F2}"/>
                </a:ext>
              </a:extLst>
            </p:cNvPr>
            <p:cNvSpPr>
              <a:spLocks noEditPoints="1"/>
            </p:cNvSpPr>
            <p:nvPr/>
          </p:nvSpPr>
          <p:spPr bwMode="auto">
            <a:xfrm>
              <a:off x="5368925" y="4905375"/>
              <a:ext cx="814388" cy="584200"/>
            </a:xfrm>
            <a:custGeom>
              <a:avLst/>
              <a:gdLst>
                <a:gd name="T0" fmla="*/ 761 w 1027"/>
                <a:gd name="T1" fmla="*/ 445 h 736"/>
                <a:gd name="T2" fmla="*/ 769 w 1027"/>
                <a:gd name="T3" fmla="*/ 442 h 736"/>
                <a:gd name="T4" fmla="*/ 798 w 1027"/>
                <a:gd name="T5" fmla="*/ 424 h 736"/>
                <a:gd name="T6" fmla="*/ 859 w 1027"/>
                <a:gd name="T7" fmla="*/ 374 h 736"/>
                <a:gd name="T8" fmla="*/ 990 w 1027"/>
                <a:gd name="T9" fmla="*/ 257 h 736"/>
                <a:gd name="T10" fmla="*/ 1027 w 1027"/>
                <a:gd name="T11" fmla="*/ 222 h 736"/>
                <a:gd name="T12" fmla="*/ 906 w 1027"/>
                <a:gd name="T13" fmla="*/ 111 h 736"/>
                <a:gd name="T14" fmla="*/ 816 w 1027"/>
                <a:gd name="T15" fmla="*/ 34 h 736"/>
                <a:gd name="T16" fmla="*/ 782 w 1027"/>
                <a:gd name="T17" fmla="*/ 8 h 736"/>
                <a:gd name="T18" fmla="*/ 763 w 1027"/>
                <a:gd name="T19" fmla="*/ 0 h 736"/>
                <a:gd name="T20" fmla="*/ 67 w 1027"/>
                <a:gd name="T21" fmla="*/ 0 h 736"/>
                <a:gd name="T22" fmla="*/ 54 w 1027"/>
                <a:gd name="T23" fmla="*/ 0 h 736"/>
                <a:gd name="T24" fmla="*/ 33 w 1027"/>
                <a:gd name="T25" fmla="*/ 10 h 736"/>
                <a:gd name="T26" fmla="*/ 16 w 1027"/>
                <a:gd name="T27" fmla="*/ 25 h 736"/>
                <a:gd name="T28" fmla="*/ 7 w 1027"/>
                <a:gd name="T29" fmla="*/ 48 h 736"/>
                <a:gd name="T30" fmla="*/ 6 w 1027"/>
                <a:gd name="T31" fmla="*/ 384 h 736"/>
                <a:gd name="T32" fmla="*/ 7 w 1027"/>
                <a:gd name="T33" fmla="*/ 395 h 736"/>
                <a:gd name="T34" fmla="*/ 16 w 1027"/>
                <a:gd name="T35" fmla="*/ 418 h 736"/>
                <a:gd name="T36" fmla="*/ 33 w 1027"/>
                <a:gd name="T37" fmla="*/ 434 h 736"/>
                <a:gd name="T38" fmla="*/ 54 w 1027"/>
                <a:gd name="T39" fmla="*/ 444 h 736"/>
                <a:gd name="T40" fmla="*/ 286 w 1027"/>
                <a:gd name="T41" fmla="*/ 445 h 736"/>
                <a:gd name="T42" fmla="*/ 61 w 1027"/>
                <a:gd name="T43" fmla="*/ 647 h 736"/>
                <a:gd name="T44" fmla="*/ 49 w 1027"/>
                <a:gd name="T45" fmla="*/ 649 h 736"/>
                <a:gd name="T46" fmla="*/ 27 w 1027"/>
                <a:gd name="T47" fmla="*/ 659 h 736"/>
                <a:gd name="T48" fmla="*/ 10 w 1027"/>
                <a:gd name="T49" fmla="*/ 675 h 736"/>
                <a:gd name="T50" fmla="*/ 2 w 1027"/>
                <a:gd name="T51" fmla="*/ 696 h 736"/>
                <a:gd name="T52" fmla="*/ 0 w 1027"/>
                <a:gd name="T53" fmla="*/ 736 h 736"/>
                <a:gd name="T54" fmla="*/ 749 w 1027"/>
                <a:gd name="T55" fmla="*/ 709 h 736"/>
                <a:gd name="T56" fmla="*/ 748 w 1027"/>
                <a:gd name="T57" fmla="*/ 696 h 736"/>
                <a:gd name="T58" fmla="*/ 738 w 1027"/>
                <a:gd name="T59" fmla="*/ 675 h 736"/>
                <a:gd name="T60" fmla="*/ 722 w 1027"/>
                <a:gd name="T61" fmla="*/ 659 h 736"/>
                <a:gd name="T62" fmla="*/ 699 w 1027"/>
                <a:gd name="T63" fmla="*/ 649 h 736"/>
                <a:gd name="T64" fmla="*/ 462 w 1027"/>
                <a:gd name="T65" fmla="*/ 647 h 736"/>
                <a:gd name="T66" fmla="*/ 761 w 1027"/>
                <a:gd name="T67" fmla="*/ 445 h 736"/>
                <a:gd name="T68" fmla="*/ 749 w 1027"/>
                <a:gd name="T69" fmla="*/ 59 h 736"/>
                <a:gd name="T70" fmla="*/ 762 w 1027"/>
                <a:gd name="T71" fmla="*/ 69 h 736"/>
                <a:gd name="T72" fmla="*/ 825 w 1027"/>
                <a:gd name="T73" fmla="*/ 121 h 736"/>
                <a:gd name="T74" fmla="*/ 939 w 1027"/>
                <a:gd name="T75" fmla="*/ 222 h 736"/>
                <a:gd name="T76" fmla="*/ 880 w 1027"/>
                <a:gd name="T77" fmla="*/ 274 h 736"/>
                <a:gd name="T78" fmla="*/ 781 w 1027"/>
                <a:gd name="T79" fmla="*/ 361 h 736"/>
                <a:gd name="T80" fmla="*/ 749 w 1027"/>
                <a:gd name="T81" fmla="*/ 384 h 736"/>
                <a:gd name="T82" fmla="*/ 67 w 1027"/>
                <a:gd name="T83" fmla="*/ 5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7" h="736">
                  <a:moveTo>
                    <a:pt x="761" y="445"/>
                  </a:moveTo>
                  <a:lnTo>
                    <a:pt x="761" y="445"/>
                  </a:lnTo>
                  <a:lnTo>
                    <a:pt x="763" y="444"/>
                  </a:lnTo>
                  <a:lnTo>
                    <a:pt x="769" y="442"/>
                  </a:lnTo>
                  <a:lnTo>
                    <a:pt x="782" y="435"/>
                  </a:lnTo>
                  <a:lnTo>
                    <a:pt x="798" y="424"/>
                  </a:lnTo>
                  <a:lnTo>
                    <a:pt x="816" y="410"/>
                  </a:lnTo>
                  <a:lnTo>
                    <a:pt x="859" y="374"/>
                  </a:lnTo>
                  <a:lnTo>
                    <a:pt x="906" y="333"/>
                  </a:lnTo>
                  <a:lnTo>
                    <a:pt x="990" y="257"/>
                  </a:lnTo>
                  <a:lnTo>
                    <a:pt x="1027" y="222"/>
                  </a:lnTo>
                  <a:lnTo>
                    <a:pt x="1027" y="222"/>
                  </a:lnTo>
                  <a:lnTo>
                    <a:pt x="990" y="188"/>
                  </a:lnTo>
                  <a:lnTo>
                    <a:pt x="906" y="111"/>
                  </a:lnTo>
                  <a:lnTo>
                    <a:pt x="859" y="69"/>
                  </a:lnTo>
                  <a:lnTo>
                    <a:pt x="816" y="34"/>
                  </a:lnTo>
                  <a:lnTo>
                    <a:pt x="798" y="20"/>
                  </a:lnTo>
                  <a:lnTo>
                    <a:pt x="782" y="8"/>
                  </a:lnTo>
                  <a:lnTo>
                    <a:pt x="769" y="1"/>
                  </a:lnTo>
                  <a:lnTo>
                    <a:pt x="763" y="0"/>
                  </a:lnTo>
                  <a:lnTo>
                    <a:pt x="761" y="0"/>
                  </a:lnTo>
                  <a:lnTo>
                    <a:pt x="67" y="0"/>
                  </a:lnTo>
                  <a:lnTo>
                    <a:pt x="67" y="0"/>
                  </a:lnTo>
                  <a:lnTo>
                    <a:pt x="54" y="0"/>
                  </a:lnTo>
                  <a:lnTo>
                    <a:pt x="43" y="4"/>
                  </a:lnTo>
                  <a:lnTo>
                    <a:pt x="33" y="10"/>
                  </a:lnTo>
                  <a:lnTo>
                    <a:pt x="23" y="17"/>
                  </a:lnTo>
                  <a:lnTo>
                    <a:pt x="16" y="25"/>
                  </a:lnTo>
                  <a:lnTo>
                    <a:pt x="10" y="37"/>
                  </a:lnTo>
                  <a:lnTo>
                    <a:pt x="7" y="48"/>
                  </a:lnTo>
                  <a:lnTo>
                    <a:pt x="6" y="59"/>
                  </a:lnTo>
                  <a:lnTo>
                    <a:pt x="6" y="384"/>
                  </a:lnTo>
                  <a:lnTo>
                    <a:pt x="6" y="384"/>
                  </a:lnTo>
                  <a:lnTo>
                    <a:pt x="7" y="395"/>
                  </a:lnTo>
                  <a:lnTo>
                    <a:pt x="10" y="407"/>
                  </a:lnTo>
                  <a:lnTo>
                    <a:pt x="16" y="418"/>
                  </a:lnTo>
                  <a:lnTo>
                    <a:pt x="23" y="427"/>
                  </a:lnTo>
                  <a:lnTo>
                    <a:pt x="33" y="434"/>
                  </a:lnTo>
                  <a:lnTo>
                    <a:pt x="43" y="440"/>
                  </a:lnTo>
                  <a:lnTo>
                    <a:pt x="54" y="444"/>
                  </a:lnTo>
                  <a:lnTo>
                    <a:pt x="67" y="445"/>
                  </a:lnTo>
                  <a:lnTo>
                    <a:pt x="286" y="445"/>
                  </a:lnTo>
                  <a:lnTo>
                    <a:pt x="286" y="647"/>
                  </a:lnTo>
                  <a:lnTo>
                    <a:pt x="61" y="647"/>
                  </a:lnTo>
                  <a:lnTo>
                    <a:pt x="61" y="647"/>
                  </a:lnTo>
                  <a:lnTo>
                    <a:pt x="49" y="649"/>
                  </a:lnTo>
                  <a:lnTo>
                    <a:pt x="37" y="653"/>
                  </a:lnTo>
                  <a:lnTo>
                    <a:pt x="27" y="659"/>
                  </a:lnTo>
                  <a:lnTo>
                    <a:pt x="19" y="666"/>
                  </a:lnTo>
                  <a:lnTo>
                    <a:pt x="10" y="675"/>
                  </a:lnTo>
                  <a:lnTo>
                    <a:pt x="5" y="685"/>
                  </a:lnTo>
                  <a:lnTo>
                    <a:pt x="2" y="696"/>
                  </a:lnTo>
                  <a:lnTo>
                    <a:pt x="0" y="709"/>
                  </a:lnTo>
                  <a:lnTo>
                    <a:pt x="0" y="736"/>
                  </a:lnTo>
                  <a:lnTo>
                    <a:pt x="749" y="736"/>
                  </a:lnTo>
                  <a:lnTo>
                    <a:pt x="749" y="709"/>
                  </a:lnTo>
                  <a:lnTo>
                    <a:pt x="749" y="709"/>
                  </a:lnTo>
                  <a:lnTo>
                    <a:pt x="748" y="696"/>
                  </a:lnTo>
                  <a:lnTo>
                    <a:pt x="744" y="685"/>
                  </a:lnTo>
                  <a:lnTo>
                    <a:pt x="738" y="675"/>
                  </a:lnTo>
                  <a:lnTo>
                    <a:pt x="731" y="666"/>
                  </a:lnTo>
                  <a:lnTo>
                    <a:pt x="722" y="659"/>
                  </a:lnTo>
                  <a:lnTo>
                    <a:pt x="711" y="653"/>
                  </a:lnTo>
                  <a:lnTo>
                    <a:pt x="699" y="649"/>
                  </a:lnTo>
                  <a:lnTo>
                    <a:pt x="688" y="647"/>
                  </a:lnTo>
                  <a:lnTo>
                    <a:pt x="462" y="647"/>
                  </a:lnTo>
                  <a:lnTo>
                    <a:pt x="462" y="445"/>
                  </a:lnTo>
                  <a:lnTo>
                    <a:pt x="761" y="445"/>
                  </a:lnTo>
                  <a:close/>
                  <a:moveTo>
                    <a:pt x="67" y="59"/>
                  </a:moveTo>
                  <a:lnTo>
                    <a:pt x="749" y="59"/>
                  </a:lnTo>
                  <a:lnTo>
                    <a:pt x="749" y="59"/>
                  </a:lnTo>
                  <a:lnTo>
                    <a:pt x="762" y="69"/>
                  </a:lnTo>
                  <a:lnTo>
                    <a:pt x="781" y="82"/>
                  </a:lnTo>
                  <a:lnTo>
                    <a:pt x="825" y="121"/>
                  </a:lnTo>
                  <a:lnTo>
                    <a:pt x="880" y="169"/>
                  </a:lnTo>
                  <a:lnTo>
                    <a:pt x="939" y="222"/>
                  </a:lnTo>
                  <a:lnTo>
                    <a:pt x="939" y="222"/>
                  </a:lnTo>
                  <a:lnTo>
                    <a:pt x="880" y="274"/>
                  </a:lnTo>
                  <a:lnTo>
                    <a:pt x="825" y="323"/>
                  </a:lnTo>
                  <a:lnTo>
                    <a:pt x="781" y="361"/>
                  </a:lnTo>
                  <a:lnTo>
                    <a:pt x="762" y="374"/>
                  </a:lnTo>
                  <a:lnTo>
                    <a:pt x="749" y="384"/>
                  </a:lnTo>
                  <a:lnTo>
                    <a:pt x="67" y="384"/>
                  </a:ln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Inhaltsplatzhalter 2">
            <a:extLst>
              <a:ext uri="{FF2B5EF4-FFF2-40B4-BE49-F238E27FC236}">
                <a16:creationId xmlns:a16="http://schemas.microsoft.com/office/drawing/2014/main" id="{26E66853-0219-D464-7D01-44BBF3983E66}"/>
              </a:ext>
            </a:extLst>
          </p:cNvPr>
          <p:cNvSpPr txBox="1">
            <a:spLocks/>
          </p:cNvSpPr>
          <p:nvPr/>
        </p:nvSpPr>
        <p:spPr>
          <a:xfrm>
            <a:off x="1848465" y="990610"/>
            <a:ext cx="9448800" cy="2801131"/>
          </a:xfrm>
          <a:prstGeom prst="rect">
            <a:avLst/>
          </a:prstGeom>
        </p:spPr>
        <p:txBody>
          <a:bodyPr lIns="91440" tIns="45720" rIns="91440" bIns="45720" anchor="t"/>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rgbClr val="FF0000"/>
              </a:buClr>
              <a:buSzPct val="85000"/>
              <a:buFont typeface="Wingdings" pitchFamily="2" charset="2"/>
              <a:buChar char="n"/>
              <a:defRPr sz="160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rgbClr val="FF0000"/>
              </a:buClr>
              <a:buChar char="–"/>
              <a:defRPr sz="160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rgbClr val="FF0000"/>
              </a:buClr>
              <a:buFont typeface="Wingdings" pitchFamily="2" charset="2"/>
              <a:buChar char="§"/>
              <a:defRPr sz="160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rgbClr val="FF0000"/>
              </a:buClr>
              <a:buChar char="–"/>
              <a:defRPr sz="1600">
                <a:solidFill>
                  <a:schemeClr val="tx1"/>
                </a:solidFill>
                <a:latin typeface="DB Office" panose="020B0604020202020204" pitchFamily="34" charset="0"/>
              </a:defRPr>
            </a:lvl5pPr>
            <a:lvl6pPr marL="1185863" indent="-182563" algn="l" rtl="0" eaLnBrk="1" fontAlgn="base" hangingPunct="1">
              <a:spcBef>
                <a:spcPct val="0"/>
              </a:spcBef>
              <a:spcAft>
                <a:spcPct val="0"/>
              </a:spcAft>
              <a:buClr>
                <a:srgbClr val="FF0000"/>
              </a:buClr>
              <a:buChar char="–"/>
              <a:defRPr sz="1600">
                <a:solidFill>
                  <a:schemeClr val="tx1"/>
                </a:solidFill>
                <a:latin typeface="+mn-lt"/>
              </a:defRPr>
            </a:lvl6pPr>
            <a:lvl7pPr marL="1643063" indent="-182563" algn="l" rtl="0" eaLnBrk="1" fontAlgn="base" hangingPunct="1">
              <a:spcBef>
                <a:spcPct val="0"/>
              </a:spcBef>
              <a:spcAft>
                <a:spcPct val="0"/>
              </a:spcAft>
              <a:buClr>
                <a:srgbClr val="FF0000"/>
              </a:buClr>
              <a:buChar char="–"/>
              <a:defRPr sz="1600">
                <a:solidFill>
                  <a:schemeClr val="tx1"/>
                </a:solidFill>
                <a:latin typeface="+mn-lt"/>
              </a:defRPr>
            </a:lvl7pPr>
            <a:lvl8pPr marL="2100263" indent="-182563" algn="l" rtl="0" eaLnBrk="1" fontAlgn="base" hangingPunct="1">
              <a:spcBef>
                <a:spcPct val="0"/>
              </a:spcBef>
              <a:spcAft>
                <a:spcPct val="0"/>
              </a:spcAft>
              <a:buClr>
                <a:srgbClr val="FF0000"/>
              </a:buClr>
              <a:buChar char="–"/>
              <a:defRPr sz="1600">
                <a:solidFill>
                  <a:schemeClr val="tx1"/>
                </a:solidFill>
                <a:latin typeface="+mn-lt"/>
              </a:defRPr>
            </a:lvl8pPr>
            <a:lvl9pPr marL="2557463" indent="-182563" algn="l" rtl="0" eaLnBrk="1" fontAlgn="base" hangingPunct="1">
              <a:spcBef>
                <a:spcPct val="0"/>
              </a:spcBef>
              <a:spcAft>
                <a:spcPct val="0"/>
              </a:spcAft>
              <a:buClr>
                <a:srgbClr val="FF0000"/>
              </a:buClr>
              <a:buChar char="–"/>
              <a:defRPr sz="1600">
                <a:solidFill>
                  <a:schemeClr val="tx1"/>
                </a:solidFill>
                <a:latin typeface="+mn-lt"/>
              </a:defRPr>
            </a:lvl9pPr>
          </a:lstStyle>
          <a:p>
            <a:pPr marL="0" lvl="1" indent="0">
              <a:spcBef>
                <a:spcPts val="200"/>
              </a:spcBef>
              <a:buNone/>
            </a:pPr>
            <a:r>
              <a:rPr lang="de-DE" sz="1800" b="1" dirty="0" err="1">
                <a:latin typeface="Verdana" panose="020B0604030504040204" pitchFamily="34" charset="0"/>
                <a:ea typeface="Verdana" panose="020B0604030504040204" pitchFamily="34" charset="0"/>
              </a:rPr>
              <a:t>Important</a:t>
            </a:r>
            <a:r>
              <a:rPr lang="de-DE" sz="1800" b="1" dirty="0">
                <a:latin typeface="Verdana" panose="020B0604030504040204" pitchFamily="34" charset="0"/>
                <a:ea typeface="Verdana" panose="020B0604030504040204" pitchFamily="34" charset="0"/>
              </a:rPr>
              <a:t> </a:t>
            </a:r>
            <a:r>
              <a:rPr lang="de-DE" sz="1800" b="1" dirty="0" err="1">
                <a:latin typeface="Verdana" panose="020B0604030504040204" pitchFamily="34" charset="0"/>
                <a:ea typeface="Verdana" panose="020B0604030504040204" pitchFamily="34" charset="0"/>
              </a:rPr>
              <a:t>instructions</a:t>
            </a:r>
            <a:r>
              <a:rPr lang="de-DE" sz="1800" b="1" dirty="0">
                <a:latin typeface="Verdana" panose="020B0604030504040204" pitchFamily="34" charset="0"/>
                <a:ea typeface="Verdana" panose="020B0604030504040204" pitchFamily="34" charset="0"/>
              </a:rPr>
              <a:t>:</a:t>
            </a:r>
          </a:p>
          <a:p>
            <a:pPr marL="0" lvl="1" indent="0">
              <a:spcBef>
                <a:spcPts val="200"/>
              </a:spcBef>
              <a:buNone/>
            </a:pPr>
            <a:endParaRPr lang="de-DE" sz="1200" b="1" dirty="0">
              <a:latin typeface="Verdana" panose="020B0604030504040204" pitchFamily="34" charset="0"/>
              <a:ea typeface="Verdana" panose="020B0604030504040204" pitchFamily="34" charset="0"/>
            </a:endParaRPr>
          </a:p>
          <a:p>
            <a:pPr lvl="1">
              <a:spcBef>
                <a:spcPts val="0"/>
              </a:spcBef>
              <a:spcAft>
                <a:spcPts val="1800"/>
              </a:spcAft>
              <a:buFont typeface="Wingdings" panose="05000000000000000000" pitchFamily="2" charset="2"/>
              <a:buChar char="§"/>
            </a:pPr>
            <a:r>
              <a:rPr lang="de-DE" dirty="0" err="1">
                <a:solidFill>
                  <a:srgbClr val="0070C0"/>
                </a:solidFill>
                <a:latin typeface="Verdana" panose="020B0604030504040204" pitchFamily="34" charset="0"/>
                <a:ea typeface="Verdana" panose="020B0604030504040204" pitchFamily="34" charset="0"/>
              </a:rPr>
              <a:t>Application</a:t>
            </a:r>
            <a:r>
              <a:rPr lang="de-DE" dirty="0">
                <a:solidFill>
                  <a:srgbClr val="0070C0"/>
                </a:solidFill>
                <a:latin typeface="Verdana" panose="020B0604030504040204" pitchFamily="34" charset="0"/>
                <a:ea typeface="Verdana" panose="020B0604030504040204" pitchFamily="34" charset="0"/>
              </a:rPr>
              <a:t> and </a:t>
            </a:r>
            <a:r>
              <a:rPr lang="de-DE" dirty="0" err="1">
                <a:solidFill>
                  <a:srgbClr val="0070C0"/>
                </a:solidFill>
                <a:latin typeface="Verdana" panose="020B0604030504040204" pitchFamily="34" charset="0"/>
                <a:ea typeface="Verdana" panose="020B0604030504040204" pitchFamily="34" charset="0"/>
              </a:rPr>
              <a:t>communication</a:t>
            </a:r>
            <a:r>
              <a:rPr lang="de-DE" dirty="0">
                <a:solidFill>
                  <a:srgbClr val="0070C0"/>
                </a:solidFill>
                <a:latin typeface="Verdana" panose="020B0604030504040204" pitchFamily="34" charset="0"/>
                <a:ea typeface="Verdana" panose="020B0604030504040204" pitchFamily="34" charset="0"/>
              </a:rPr>
              <a:t> via </a:t>
            </a:r>
            <a:r>
              <a:rPr lang="de-DE" dirty="0" err="1">
                <a:solidFill>
                  <a:srgbClr val="0070C0"/>
                </a:solidFill>
                <a:latin typeface="Verdana" panose="020B0604030504040204" pitchFamily="34" charset="0"/>
                <a:ea typeface="Verdana" panose="020B0604030504040204" pitchFamily="34" charset="0"/>
              </a:rPr>
              <a:t>the</a:t>
            </a:r>
            <a:r>
              <a:rPr lang="de-DE" dirty="0">
                <a:solidFill>
                  <a:srgbClr val="0070C0"/>
                </a:solidFill>
                <a:latin typeface="Verdana" panose="020B0604030504040204" pitchFamily="34" charset="0"/>
                <a:ea typeface="Verdana" panose="020B0604030504040204" pitchFamily="34" charset="0"/>
              </a:rPr>
              <a:t> IT </a:t>
            </a:r>
            <a:r>
              <a:rPr lang="de-DE" dirty="0" err="1">
                <a:solidFill>
                  <a:srgbClr val="0070C0"/>
                </a:solidFill>
                <a:latin typeface="Verdana" panose="020B0604030504040204" pitchFamily="34" charset="0"/>
                <a:ea typeface="Verdana" panose="020B0604030504040204" pitchFamily="34" charset="0"/>
              </a:rPr>
              <a:t>platform</a:t>
            </a:r>
            <a:br>
              <a:rPr lang="de-DE" dirty="0">
                <a:solidFill>
                  <a:srgbClr val="0070C0"/>
                </a:solidFill>
                <a:latin typeface="Verdana" panose="020B0604030504040204" pitchFamily="34" charset="0"/>
                <a:ea typeface="Verdana" panose="020B0604030504040204" pitchFamily="34" charset="0"/>
              </a:rPr>
            </a:br>
            <a:r>
              <a:rPr lang="de-DE" b="1" dirty="0" err="1">
                <a:solidFill>
                  <a:srgbClr val="A2000C"/>
                </a:solidFill>
                <a:latin typeface="Verdana" panose="020B0604030504040204" pitchFamily="34" charset="0"/>
                <a:ea typeface="Verdana" panose="020B0604030504040204" pitchFamily="34" charset="0"/>
              </a:rPr>
              <a:t>One</a:t>
            </a:r>
            <a:r>
              <a:rPr lang="de-DE" b="1" dirty="0">
                <a:solidFill>
                  <a:srgbClr val="A2000C"/>
                </a:solidFill>
                <a:latin typeface="Verdana" panose="020B0604030504040204" pitchFamily="34" charset="0"/>
                <a:ea typeface="Verdana" panose="020B0604030504040204" pitchFamily="34" charset="0"/>
              </a:rPr>
              <a:t>-</a:t>
            </a:r>
            <a:r>
              <a:rPr lang="de-DE" b="1" dirty="0" err="1">
                <a:solidFill>
                  <a:srgbClr val="A2000C"/>
                </a:solidFill>
                <a:latin typeface="Verdana" panose="020B0604030504040204" pitchFamily="34" charset="0"/>
                <a:ea typeface="Verdana" panose="020B0604030504040204" pitchFamily="34" charset="0"/>
              </a:rPr>
              <a:t>Stop</a:t>
            </a:r>
            <a:r>
              <a:rPr lang="de-DE" b="1" dirty="0">
                <a:solidFill>
                  <a:srgbClr val="A2000C"/>
                </a:solidFill>
                <a:latin typeface="Verdana" panose="020B0604030504040204" pitchFamily="34" charset="0"/>
                <a:ea typeface="Verdana" panose="020B0604030504040204" pitchFamily="34" charset="0"/>
              </a:rPr>
              <a:t>-Shop (OSS)</a:t>
            </a:r>
          </a:p>
          <a:p>
            <a:pPr lvl="1">
              <a:spcBef>
                <a:spcPts val="0"/>
              </a:spcBef>
              <a:spcAft>
                <a:spcPts val="1800"/>
              </a:spcAft>
              <a:buFont typeface="Wingdings" panose="05000000000000000000" pitchFamily="2" charset="2"/>
              <a:buChar char="§"/>
            </a:pPr>
            <a:r>
              <a:rPr lang="de-DE" dirty="0" err="1">
                <a:latin typeface="Verdana" panose="020B0604030504040204" pitchFamily="34" charset="0"/>
                <a:ea typeface="Verdana" panose="020B0604030504040204" pitchFamily="34" charset="0"/>
              </a:rPr>
              <a:t>Complete</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functions</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list</a:t>
            </a:r>
            <a:r>
              <a:rPr lang="de-DE" dirty="0">
                <a:latin typeface="Verdana" panose="020B0604030504040204" pitchFamily="34" charset="0"/>
                <a:ea typeface="Verdana" panose="020B0604030504040204" pitchFamily="34" charset="0"/>
              </a:rPr>
              <a:t> (</a:t>
            </a:r>
            <a:r>
              <a:rPr lang="de-DE" dirty="0">
                <a:latin typeface="Verdana" panose="020B0604030504040204" pitchFamily="34" charset="0"/>
                <a:ea typeface="Verdana" panose="020B0604030504040204" pitchFamily="34" charset="0"/>
                <a:sym typeface="Wingdings" panose="05000000000000000000" pitchFamily="2" charset="2"/>
              </a:rPr>
              <a:t> </a:t>
            </a:r>
            <a:r>
              <a:rPr lang="en-US" dirty="0">
                <a:latin typeface="Verdana" panose="020B0604030504040204" pitchFamily="34" charset="0"/>
                <a:ea typeface="Verdana" panose="020B0604030504040204" pitchFamily="34" charset="0"/>
                <a:sym typeface="Wingdings" panose="05000000000000000000" pitchFamily="2" charset="2"/>
              </a:rPr>
              <a:t>otherwise ERA TA decision report cannot be used for the national authorization</a:t>
            </a:r>
            <a:r>
              <a:rPr lang="de-DE" dirty="0">
                <a:latin typeface="Verdana" panose="020B0604030504040204" pitchFamily="34" charset="0"/>
                <a:ea typeface="Verdana" panose="020B0604030504040204" pitchFamily="34" charset="0"/>
                <a:sym typeface="Wingdings" panose="05000000000000000000" pitchFamily="2" charset="2"/>
              </a:rPr>
              <a:t>)</a:t>
            </a:r>
            <a:endParaRPr lang="de-DE" dirty="0">
              <a:latin typeface="Verdana" panose="020B0604030504040204" pitchFamily="34" charset="0"/>
              <a:ea typeface="Verdana" panose="020B0604030504040204" pitchFamily="34" charset="0"/>
            </a:endParaRPr>
          </a:p>
          <a:p>
            <a:pPr lvl="1">
              <a:spcBef>
                <a:spcPts val="0"/>
              </a:spcBef>
              <a:spcAft>
                <a:spcPts val="1800"/>
              </a:spcAft>
              <a:buFont typeface="Wingdings" panose="05000000000000000000" pitchFamily="2" charset="2"/>
              <a:buChar char="§"/>
            </a:pPr>
            <a:r>
              <a:rPr lang="de-DE" dirty="0">
                <a:latin typeface="Verdana" panose="020B0604030504040204" pitchFamily="34" charset="0"/>
                <a:ea typeface="Verdana" panose="020B0604030504040204" pitchFamily="34" charset="0"/>
              </a:rPr>
              <a:t>Very </a:t>
            </a:r>
            <a:r>
              <a:rPr lang="de-DE" dirty="0" err="1">
                <a:latin typeface="Verdana" panose="020B0604030504040204" pitchFamily="34" charset="0"/>
                <a:ea typeface="Verdana" panose="020B0604030504040204" pitchFamily="34" charset="0"/>
              </a:rPr>
              <a:t>detailled</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verification</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procedure</a:t>
            </a:r>
            <a:r>
              <a:rPr lang="de-DE" dirty="0">
                <a:latin typeface="Verdana" panose="020B0604030504040204" pitchFamily="34" charset="0"/>
                <a:ea typeface="Verdana" panose="020B0604030504040204" pitchFamily="34" charset="0"/>
              </a:rPr>
              <a:t> in </a:t>
            </a:r>
            <a:r>
              <a:rPr lang="de-DE" dirty="0" err="1">
                <a:latin typeface="Verdana" panose="020B0604030504040204" pitchFamily="34" charset="0"/>
                <a:ea typeface="Verdana" panose="020B0604030504040204" pitchFamily="34" charset="0"/>
              </a:rPr>
              <a:t>the</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issue</a:t>
            </a:r>
            <a:r>
              <a:rPr lang="de-DE" dirty="0">
                <a:latin typeface="Verdana" panose="020B0604030504040204" pitchFamily="34" charset="0"/>
                <a:ea typeface="Verdana" panose="020B0604030504040204" pitchFamily="34" charset="0"/>
              </a:rPr>
              <a:t>-list (</a:t>
            </a:r>
            <a:r>
              <a:rPr lang="de-DE" dirty="0" err="1">
                <a:latin typeface="Verdana" panose="020B0604030504040204" pitchFamily="34" charset="0"/>
                <a:ea typeface="Verdana" panose="020B0604030504040204" pitchFamily="34" charset="0"/>
              </a:rPr>
              <a:t>provision</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of</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engineering</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rules</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standards</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certificates</a:t>
            </a:r>
            <a:r>
              <a:rPr lang="de-DE" dirty="0">
                <a:latin typeface="Verdana" panose="020B0604030504040204" pitchFamily="34" charset="0"/>
                <a:ea typeface="Verdana" panose="020B0604030504040204" pitchFamily="34" charset="0"/>
              </a:rPr>
              <a:t>, supplier </a:t>
            </a:r>
            <a:r>
              <a:rPr lang="de-DE" dirty="0" err="1">
                <a:latin typeface="Verdana" panose="020B0604030504040204" pitchFamily="34" charset="0"/>
                <a:ea typeface="Verdana" panose="020B0604030504040204" pitchFamily="34" charset="0"/>
              </a:rPr>
              <a:t>related</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informations</a:t>
            </a:r>
            <a:r>
              <a:rPr lang="de-DE" dirty="0">
                <a:solidFill>
                  <a:srgbClr val="0070C0"/>
                </a:solidFill>
                <a:latin typeface="Verdana" panose="020B0604030504040204" pitchFamily="34" charset="0"/>
                <a:ea typeface="Verdana" panose="020B0604030504040204" pitchFamily="34" charset="0"/>
              </a:rPr>
              <a:t>, etc.</a:t>
            </a:r>
            <a:r>
              <a:rPr lang="de-DE" dirty="0">
                <a:latin typeface="Verdana" panose="020B0604030504040204" pitchFamily="34" charset="0"/>
                <a:ea typeface="Verdana" panose="020B0604030504040204" pitchFamily="34" charset="0"/>
              </a:rPr>
              <a:t>)</a:t>
            </a:r>
          </a:p>
        </p:txBody>
      </p:sp>
      <p:sp>
        <p:nvSpPr>
          <p:cNvPr id="29" name="Inhaltsplatzhalter 2">
            <a:extLst>
              <a:ext uri="{FF2B5EF4-FFF2-40B4-BE49-F238E27FC236}">
                <a16:creationId xmlns:a16="http://schemas.microsoft.com/office/drawing/2014/main" id="{FB3CEEFF-43A9-9006-381E-69735124C7C6}"/>
              </a:ext>
            </a:extLst>
          </p:cNvPr>
          <p:cNvSpPr txBox="1">
            <a:spLocks/>
          </p:cNvSpPr>
          <p:nvPr/>
        </p:nvSpPr>
        <p:spPr>
          <a:xfrm>
            <a:off x="1848465" y="3713082"/>
            <a:ext cx="9537290" cy="3066259"/>
          </a:xfrm>
          <a:prstGeom prst="rect">
            <a:avLst/>
          </a:prstGeom>
        </p:spPr>
        <p:txBody>
          <a:bodyPr lIns="91440" tIns="45720" rIns="91440" bIns="45720" anchor="t"/>
          <a:lstStyle>
            <a:lvl1pPr algn="l" rtl="0" eaLnBrk="1" fontAlgn="base" hangingPunct="1">
              <a:spcBef>
                <a:spcPct val="0"/>
              </a:spcBef>
              <a:spcAft>
                <a:spcPct val="0"/>
              </a:spcAft>
              <a:defRPr sz="1600">
                <a:solidFill>
                  <a:schemeClr val="tx1"/>
                </a:solidFill>
                <a:latin typeface="DB Office" panose="020B0604020202020204" pitchFamily="34" charset="0"/>
                <a:ea typeface="+mn-ea"/>
                <a:cs typeface="+mn-cs"/>
              </a:defRPr>
            </a:lvl1pPr>
            <a:lvl2pPr marL="180000" indent="-180000" algn="l" rtl="0" eaLnBrk="1" fontAlgn="base" hangingPunct="1">
              <a:spcBef>
                <a:spcPct val="0"/>
              </a:spcBef>
              <a:spcAft>
                <a:spcPct val="0"/>
              </a:spcAft>
              <a:buClr>
                <a:srgbClr val="FF0000"/>
              </a:buClr>
              <a:buSzPct val="85000"/>
              <a:buFont typeface="Wingdings" pitchFamily="2" charset="2"/>
              <a:buChar char="n"/>
              <a:defRPr sz="1600">
                <a:solidFill>
                  <a:schemeClr val="tx1"/>
                </a:solidFill>
                <a:latin typeface="DB Office" panose="020B0604020202020204" pitchFamily="34" charset="0"/>
              </a:defRPr>
            </a:lvl2pPr>
            <a:lvl3pPr marL="358775" indent="-180000" algn="l" rtl="0" eaLnBrk="1" fontAlgn="base" hangingPunct="1">
              <a:spcBef>
                <a:spcPct val="0"/>
              </a:spcBef>
              <a:spcAft>
                <a:spcPct val="0"/>
              </a:spcAft>
              <a:buClr>
                <a:srgbClr val="FF0000"/>
              </a:buClr>
              <a:buChar char="–"/>
              <a:defRPr sz="1600">
                <a:solidFill>
                  <a:schemeClr val="tx1"/>
                </a:solidFill>
                <a:latin typeface="DB Office" panose="020B0604020202020204" pitchFamily="34" charset="0"/>
              </a:defRPr>
            </a:lvl3pPr>
            <a:lvl4pPr marL="540000" indent="-180000" algn="l" rtl="0" eaLnBrk="1" fontAlgn="base" hangingPunct="1">
              <a:spcBef>
                <a:spcPct val="0"/>
              </a:spcBef>
              <a:spcAft>
                <a:spcPct val="0"/>
              </a:spcAft>
              <a:buClr>
                <a:srgbClr val="FF0000"/>
              </a:buClr>
              <a:buFont typeface="Wingdings" pitchFamily="2" charset="2"/>
              <a:buChar char="§"/>
              <a:defRPr sz="1600">
                <a:solidFill>
                  <a:schemeClr val="tx1"/>
                </a:solidFill>
                <a:latin typeface="DB Office" panose="020B0604020202020204" pitchFamily="34" charset="0"/>
              </a:defRPr>
            </a:lvl4pPr>
            <a:lvl5pPr marL="720000" indent="-180000" algn="l" rtl="0" eaLnBrk="1" fontAlgn="base" hangingPunct="1">
              <a:spcBef>
                <a:spcPct val="0"/>
              </a:spcBef>
              <a:spcAft>
                <a:spcPct val="0"/>
              </a:spcAft>
              <a:buClr>
                <a:srgbClr val="FF0000"/>
              </a:buClr>
              <a:buChar char="–"/>
              <a:defRPr sz="1600">
                <a:solidFill>
                  <a:schemeClr val="tx1"/>
                </a:solidFill>
                <a:latin typeface="DB Office" panose="020B0604020202020204" pitchFamily="34" charset="0"/>
              </a:defRPr>
            </a:lvl5pPr>
            <a:lvl6pPr marL="1185863" indent="-182563" algn="l" rtl="0" eaLnBrk="1" fontAlgn="base" hangingPunct="1">
              <a:spcBef>
                <a:spcPct val="0"/>
              </a:spcBef>
              <a:spcAft>
                <a:spcPct val="0"/>
              </a:spcAft>
              <a:buClr>
                <a:srgbClr val="FF0000"/>
              </a:buClr>
              <a:buChar char="–"/>
              <a:defRPr sz="1600">
                <a:solidFill>
                  <a:schemeClr val="tx1"/>
                </a:solidFill>
                <a:latin typeface="+mn-lt"/>
              </a:defRPr>
            </a:lvl6pPr>
            <a:lvl7pPr marL="1643063" indent="-182563" algn="l" rtl="0" eaLnBrk="1" fontAlgn="base" hangingPunct="1">
              <a:spcBef>
                <a:spcPct val="0"/>
              </a:spcBef>
              <a:spcAft>
                <a:spcPct val="0"/>
              </a:spcAft>
              <a:buClr>
                <a:srgbClr val="FF0000"/>
              </a:buClr>
              <a:buChar char="–"/>
              <a:defRPr sz="1600">
                <a:solidFill>
                  <a:schemeClr val="tx1"/>
                </a:solidFill>
                <a:latin typeface="+mn-lt"/>
              </a:defRPr>
            </a:lvl7pPr>
            <a:lvl8pPr marL="2100263" indent="-182563" algn="l" rtl="0" eaLnBrk="1" fontAlgn="base" hangingPunct="1">
              <a:spcBef>
                <a:spcPct val="0"/>
              </a:spcBef>
              <a:spcAft>
                <a:spcPct val="0"/>
              </a:spcAft>
              <a:buClr>
                <a:srgbClr val="FF0000"/>
              </a:buClr>
              <a:buChar char="–"/>
              <a:defRPr sz="1600">
                <a:solidFill>
                  <a:schemeClr val="tx1"/>
                </a:solidFill>
                <a:latin typeface="+mn-lt"/>
              </a:defRPr>
            </a:lvl8pPr>
            <a:lvl9pPr marL="2557463" indent="-182563" algn="l" rtl="0" eaLnBrk="1" fontAlgn="base" hangingPunct="1">
              <a:spcBef>
                <a:spcPct val="0"/>
              </a:spcBef>
              <a:spcAft>
                <a:spcPct val="0"/>
              </a:spcAft>
              <a:buClr>
                <a:srgbClr val="FF0000"/>
              </a:buClr>
              <a:buChar char="–"/>
              <a:defRPr sz="1600">
                <a:solidFill>
                  <a:schemeClr val="tx1"/>
                </a:solidFill>
                <a:latin typeface="+mn-lt"/>
              </a:defRPr>
            </a:lvl9pPr>
          </a:lstStyle>
          <a:p>
            <a:pPr marL="0" lvl="1" indent="0">
              <a:spcBef>
                <a:spcPts val="200"/>
              </a:spcBef>
              <a:buNone/>
            </a:pPr>
            <a:r>
              <a:rPr lang="de-DE" sz="1800" b="1" dirty="0">
                <a:latin typeface="Verdana" panose="020B0604030504040204" pitchFamily="34" charset="0"/>
                <a:ea typeface="Verdana" panose="020B0604030504040204" pitchFamily="34" charset="0"/>
              </a:rPr>
              <a:t>ERA </a:t>
            </a:r>
            <a:r>
              <a:rPr lang="de-DE" sz="1800" b="1" dirty="0" err="1">
                <a:latin typeface="Verdana" panose="020B0604030504040204" pitchFamily="34" charset="0"/>
                <a:ea typeface="Verdana" panose="020B0604030504040204" pitchFamily="34" charset="0"/>
              </a:rPr>
              <a:t>fees</a:t>
            </a:r>
            <a:r>
              <a:rPr lang="de-DE" sz="1800" b="1" dirty="0">
                <a:latin typeface="Verdana" panose="020B0604030504040204" pitchFamily="34" charset="0"/>
                <a:ea typeface="Verdana" panose="020B0604030504040204" pitchFamily="34" charset="0"/>
              </a:rPr>
              <a:t> (Status 01/2024):</a:t>
            </a:r>
          </a:p>
          <a:p>
            <a:pPr marL="0" lvl="1" indent="0">
              <a:spcBef>
                <a:spcPts val="200"/>
              </a:spcBef>
              <a:buNone/>
            </a:pPr>
            <a:endParaRPr lang="de-DE" sz="1200" b="1" dirty="0">
              <a:latin typeface="Verdana" panose="020B0604030504040204" pitchFamily="34" charset="0"/>
              <a:ea typeface="Verdana" panose="020B0604030504040204" pitchFamily="34" charset="0"/>
            </a:endParaRPr>
          </a:p>
          <a:p>
            <a:pPr lvl="1">
              <a:spcBef>
                <a:spcPts val="0"/>
              </a:spcBef>
              <a:spcAft>
                <a:spcPts val="0"/>
              </a:spcAft>
              <a:buFont typeface="Wingdings" panose="05000000000000000000" pitchFamily="2" charset="2"/>
              <a:buChar char="§"/>
            </a:pPr>
            <a:r>
              <a:rPr lang="de-DE" dirty="0">
                <a:latin typeface="Verdana" panose="020B0604030504040204" pitchFamily="34" charset="0"/>
                <a:ea typeface="Verdana" panose="020B0604030504040204" pitchFamily="34" charset="0"/>
              </a:rPr>
              <a:t>ERA acc. EU 2021/1903 </a:t>
            </a:r>
            <a:r>
              <a:rPr lang="de-DE" dirty="0">
                <a:latin typeface="Verdana" panose="020B0604030504040204" pitchFamily="34" charset="0"/>
                <a:ea typeface="Verdana" panose="020B0604030504040204" pitchFamily="34" charset="0"/>
                <a:sym typeface="Symbol" panose="05050102010706020507" pitchFamily="18" charset="2"/>
              </a:rPr>
              <a:t> </a:t>
            </a:r>
            <a:r>
              <a:rPr lang="de-DE" b="1" dirty="0" err="1">
                <a:solidFill>
                  <a:srgbClr val="A2000C"/>
                </a:solidFill>
                <a:latin typeface="Verdana" panose="020B0604030504040204" pitchFamily="34" charset="0"/>
                <a:ea typeface="Verdana" panose="020B0604030504040204" pitchFamily="34" charset="0"/>
              </a:rPr>
              <a:t>Hourly</a:t>
            </a:r>
            <a:r>
              <a:rPr lang="de-DE" b="1" dirty="0">
                <a:solidFill>
                  <a:srgbClr val="A2000C"/>
                </a:solidFill>
                <a:latin typeface="Verdana" panose="020B0604030504040204" pitchFamily="34" charset="0"/>
                <a:ea typeface="Verdana" panose="020B0604030504040204" pitchFamily="34" charset="0"/>
              </a:rPr>
              <a:t> rate 265€ </a:t>
            </a:r>
            <a:r>
              <a:rPr lang="de-DE" sz="1400" dirty="0">
                <a:solidFill>
                  <a:srgbClr val="A2000C"/>
                </a:solidFill>
                <a:latin typeface="Verdana" panose="020B0604030504040204" pitchFamily="34" charset="0"/>
                <a:ea typeface="Verdana" panose="020B0604030504040204" pitchFamily="34" charset="0"/>
              </a:rPr>
              <a:t>(</a:t>
            </a:r>
            <a:r>
              <a:rPr lang="de-DE" sz="1400" dirty="0" err="1">
                <a:solidFill>
                  <a:srgbClr val="A2000C"/>
                </a:solidFill>
                <a:latin typeface="Verdana" panose="020B0604030504040204" pitchFamily="34" charset="0"/>
                <a:ea typeface="Verdana" panose="020B0604030504040204" pitchFamily="34" charset="0"/>
              </a:rPr>
              <a:t>previously</a:t>
            </a:r>
            <a:r>
              <a:rPr lang="de-DE" sz="1400" dirty="0">
                <a:solidFill>
                  <a:srgbClr val="A2000C"/>
                </a:solidFill>
                <a:latin typeface="Verdana" panose="020B0604030504040204" pitchFamily="34" charset="0"/>
                <a:ea typeface="Verdana" panose="020B0604030504040204" pitchFamily="34" charset="0"/>
              </a:rPr>
              <a:t> 130€) </a:t>
            </a:r>
            <a:br>
              <a:rPr lang="de-DE" sz="1400" dirty="0">
                <a:solidFill>
                  <a:srgbClr val="A2000C"/>
                </a:solidFill>
                <a:latin typeface="Verdana" panose="020B0604030504040204" pitchFamily="34" charset="0"/>
                <a:ea typeface="Verdana" panose="020B0604030504040204" pitchFamily="34" charset="0"/>
              </a:rPr>
            </a:br>
            <a:r>
              <a:rPr lang="de-DE" dirty="0">
                <a:latin typeface="Verdana" panose="020B0604030504040204" pitchFamily="34" charset="0"/>
                <a:ea typeface="Verdana" panose="020B0604030504040204" pitchFamily="34" charset="0"/>
              </a:rPr>
              <a:t>                                     + </a:t>
            </a:r>
            <a:br>
              <a:rPr lang="de-DE" dirty="0">
                <a:latin typeface="Verdana" panose="020B0604030504040204" pitchFamily="34" charset="0"/>
                <a:ea typeface="Verdana" panose="020B0604030504040204" pitchFamily="34" charset="0"/>
              </a:rPr>
            </a:br>
            <a:r>
              <a:rPr lang="de-DE" b="1" dirty="0" err="1">
                <a:solidFill>
                  <a:srgbClr val="A2000C"/>
                </a:solidFill>
                <a:latin typeface="Verdana" panose="020B0604030504040204" pitchFamily="34" charset="0"/>
                <a:ea typeface="Verdana" panose="020B0604030504040204" pitchFamily="34" charset="0"/>
              </a:rPr>
              <a:t>One</a:t>
            </a:r>
            <a:r>
              <a:rPr lang="de-DE" b="1" dirty="0">
                <a:solidFill>
                  <a:srgbClr val="A2000C"/>
                </a:solidFill>
                <a:latin typeface="Verdana" panose="020B0604030504040204" pitchFamily="34" charset="0"/>
                <a:ea typeface="Verdana" panose="020B0604030504040204" pitchFamily="34" charset="0"/>
              </a:rPr>
              <a:t>-off 464 € per </a:t>
            </a:r>
            <a:r>
              <a:rPr lang="de-DE" b="1" dirty="0" err="1">
                <a:solidFill>
                  <a:srgbClr val="A2000C"/>
                </a:solidFill>
                <a:latin typeface="Verdana" panose="020B0604030504040204" pitchFamily="34" charset="0"/>
                <a:ea typeface="Verdana" panose="020B0604030504040204" pitchFamily="34" charset="0"/>
              </a:rPr>
              <a:t>application</a:t>
            </a:r>
            <a:r>
              <a:rPr lang="de-DE" b="1" dirty="0">
                <a:solidFill>
                  <a:srgbClr val="A2000C"/>
                </a:solidFill>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for</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the</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use</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of</a:t>
            </a:r>
            <a:r>
              <a:rPr lang="de-DE" dirty="0">
                <a:latin typeface="Verdana" panose="020B0604030504040204" pitchFamily="34" charset="0"/>
                <a:ea typeface="Verdana" panose="020B0604030504040204" pitchFamily="34" charset="0"/>
              </a:rPr>
              <a:t> </a:t>
            </a:r>
            <a:r>
              <a:rPr lang="de-DE" dirty="0" err="1">
                <a:latin typeface="Verdana" panose="020B0604030504040204" pitchFamily="34" charset="0"/>
                <a:ea typeface="Verdana" panose="020B0604030504040204" pitchFamily="34" charset="0"/>
              </a:rPr>
              <a:t>ERA‘s</a:t>
            </a:r>
            <a:r>
              <a:rPr lang="de-DE" dirty="0">
                <a:latin typeface="Verdana" panose="020B0604030504040204" pitchFamily="34" charset="0"/>
                <a:ea typeface="Verdana" panose="020B0604030504040204" pitchFamily="34" charset="0"/>
              </a:rPr>
              <a:t> IT-</a:t>
            </a:r>
            <a:r>
              <a:rPr lang="de-DE" dirty="0" err="1">
                <a:latin typeface="Verdana" panose="020B0604030504040204" pitchFamily="34" charset="0"/>
                <a:ea typeface="Verdana" panose="020B0604030504040204" pitchFamily="34" charset="0"/>
              </a:rPr>
              <a:t>platform</a:t>
            </a:r>
            <a:r>
              <a:rPr lang="de-DE" dirty="0">
                <a:latin typeface="Verdana" panose="020B0604030504040204" pitchFamily="34" charset="0"/>
                <a:ea typeface="Verdana" panose="020B0604030504040204" pitchFamily="34" charset="0"/>
              </a:rPr>
              <a:t> </a:t>
            </a:r>
            <a:r>
              <a:rPr lang="de-DE" dirty="0">
                <a:solidFill>
                  <a:srgbClr val="0070C0"/>
                </a:solidFill>
                <a:latin typeface="Verdana" panose="020B0604030504040204" pitchFamily="34" charset="0"/>
                <a:ea typeface="Verdana" panose="020B0604030504040204" pitchFamily="34" charset="0"/>
              </a:rPr>
              <a:t>OSS</a:t>
            </a:r>
            <a:endParaRPr lang="de-DE" b="1" dirty="0">
              <a:latin typeface="Verdana" panose="020B0604030504040204" pitchFamily="34" charset="0"/>
              <a:ea typeface="Verdana" panose="020B0604030504040204" pitchFamily="34" charset="0"/>
            </a:endParaRPr>
          </a:p>
          <a:p>
            <a:pPr lvl="1">
              <a:spcBef>
                <a:spcPts val="0"/>
              </a:spcBef>
              <a:spcAft>
                <a:spcPts val="1800"/>
              </a:spcAft>
              <a:buFont typeface="Wingdings" panose="05000000000000000000" pitchFamily="2" charset="2"/>
              <a:buChar char="§"/>
            </a:pPr>
            <a:r>
              <a:rPr lang="en-US" dirty="0">
                <a:latin typeface="Verdana" panose="020B0604030504040204" pitchFamily="34" charset="0"/>
                <a:ea typeface="Verdana" panose="020B0604030504040204" pitchFamily="34" charset="0"/>
              </a:rPr>
              <a:t>To date, the fees and charges valid in the year in which the application is submitted apply to current applications.</a:t>
            </a:r>
            <a:endParaRPr lang="de-DE" dirty="0">
              <a:latin typeface="Verdana" panose="020B0604030504040204" pitchFamily="34" charset="0"/>
              <a:ea typeface="Verdana" panose="020B0604030504040204" pitchFamily="34" charset="0"/>
            </a:endParaRPr>
          </a:p>
          <a:p>
            <a:pPr lvl="1">
              <a:spcBef>
                <a:spcPts val="0"/>
              </a:spcBef>
              <a:spcAft>
                <a:spcPts val="1800"/>
              </a:spcAft>
              <a:buFont typeface="Wingdings" panose="05000000000000000000" pitchFamily="2" charset="2"/>
              <a:buChar char="§"/>
            </a:pPr>
            <a:r>
              <a:rPr lang="en-US" dirty="0">
                <a:latin typeface="Verdana" panose="020B0604030504040204" pitchFamily="34" charset="0"/>
                <a:ea typeface="Verdana" panose="020B0604030504040204" pitchFamily="34" charset="0"/>
              </a:rPr>
              <a:t>In 2024, ERA presented a proposal for the dynamic adjustment of fee rates in the RISC. In the future, ERA fees should be calculated based on the “average workload” </a:t>
            </a:r>
            <a:r>
              <a:rPr lang="de-DE" dirty="0">
                <a:latin typeface="Verdana" panose="020B0604030504040204" pitchFamily="34" charset="0"/>
                <a:ea typeface="Verdana" panose="020B0604030504040204" pitchFamily="34" charset="0"/>
              </a:rPr>
              <a:t>(</a:t>
            </a:r>
            <a:r>
              <a:rPr lang="de-DE" dirty="0">
                <a:latin typeface="Verdana" panose="020B0604030504040204" pitchFamily="34" charset="0"/>
                <a:ea typeface="Verdana" panose="020B0604030504040204" pitchFamily="34" charset="0"/>
                <a:sym typeface="Wingdings" panose="05000000000000000000" pitchFamily="2" charset="2"/>
              </a:rPr>
              <a:t> </a:t>
            </a:r>
            <a:r>
              <a:rPr lang="en-US" dirty="0">
                <a:latin typeface="Verdana" panose="020B0604030504040204" pitchFamily="34" charset="0"/>
                <a:ea typeface="Verdana" panose="020B0604030504040204" pitchFamily="34" charset="0"/>
                <a:sym typeface="Wingdings" panose="05000000000000000000" pitchFamily="2" charset="2"/>
              </a:rPr>
              <a:t>This does not make TA procedures any more cost-effective</a:t>
            </a:r>
            <a:r>
              <a:rPr lang="de-DE" dirty="0">
                <a:latin typeface="Verdana" panose="020B0604030504040204" pitchFamily="34" charset="0"/>
                <a:ea typeface="Verdana" panose="020B0604030504040204" pitchFamily="34" charset="0"/>
                <a:sym typeface="Wingdings" panose="05000000000000000000" pitchFamily="2" charset="2"/>
              </a:rPr>
              <a:t>)</a:t>
            </a:r>
            <a:r>
              <a:rPr lang="en-US" sz="1400" dirty="0">
                <a:latin typeface="Verdana" panose="020B0604030504040204" pitchFamily="34" charset="0"/>
                <a:ea typeface="Verdana" panose="020B0604030504040204" pitchFamily="34" charset="0"/>
              </a:rPr>
              <a:t> </a:t>
            </a:r>
            <a:endParaRPr lang="de-DE" sz="1400"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64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1771650" y="1735668"/>
            <a:ext cx="8829675" cy="736070"/>
          </a:xfrm>
        </p:spPr>
        <p:txBody>
          <a:bodyPr/>
          <a:lstStyle/>
          <a:p>
            <a:r>
              <a:rPr lang="de-DE" dirty="0">
                <a:solidFill>
                  <a:srgbClr val="0070C0"/>
                </a:solidFill>
              </a:rPr>
              <a:t>Focus Points</a:t>
            </a:r>
            <a:endParaRPr lang="en-GB" dirty="0">
              <a:solidFill>
                <a:srgbClr val="0070C0"/>
              </a:solidFill>
            </a:endParaRPr>
          </a:p>
        </p:txBody>
      </p:sp>
      <p:sp>
        <p:nvSpPr>
          <p:cNvPr id="8" name="Espace réservé du texte 7"/>
          <p:cNvSpPr>
            <a:spLocks noGrp="1"/>
          </p:cNvSpPr>
          <p:nvPr>
            <p:ph type="body" idx="13"/>
          </p:nvPr>
        </p:nvSpPr>
        <p:spPr/>
        <p:txBody>
          <a:bodyPr/>
          <a:lstStyle/>
          <a:p>
            <a:pPr algn="ctr"/>
            <a:r>
              <a:rPr lang="pl-PL" dirty="0"/>
              <a:t>2</a:t>
            </a:r>
            <a:endParaRPr lang="en-GB" dirty="0"/>
          </a:p>
        </p:txBody>
      </p:sp>
      <p:sp>
        <p:nvSpPr>
          <p:cNvPr id="9" name="Espace réservé du texte 8"/>
          <p:cNvSpPr>
            <a:spLocks noGrp="1"/>
          </p:cNvSpPr>
          <p:nvPr>
            <p:ph type="body" idx="14"/>
          </p:nvPr>
        </p:nvSpPr>
        <p:spPr>
          <a:xfrm>
            <a:off x="1771650" y="2602310"/>
            <a:ext cx="8667750" cy="1500187"/>
          </a:xfrm>
        </p:spPr>
        <p:txBody>
          <a:bodyPr/>
          <a:lstStyle/>
          <a:p>
            <a:r>
              <a:rPr lang="pl-PL" dirty="0" err="1"/>
              <a:t>Identified</a:t>
            </a:r>
            <a:r>
              <a:rPr lang="pl-PL" dirty="0"/>
              <a:t> by </a:t>
            </a:r>
            <a:r>
              <a:rPr lang="pl-PL" dirty="0" err="1"/>
              <a:t>Applicants</a:t>
            </a:r>
            <a:r>
              <a:rPr lang="pl-PL" dirty="0"/>
              <a:t> on a </a:t>
            </a:r>
            <a:r>
              <a:rPr lang="pl-PL" dirty="0" err="1"/>
              <a:t>various</a:t>
            </a:r>
            <a:r>
              <a:rPr lang="pl-PL" dirty="0"/>
              <a:t> </a:t>
            </a:r>
            <a:r>
              <a:rPr lang="pl-PL" dirty="0" err="1"/>
              <a:t>phases</a:t>
            </a:r>
            <a:r>
              <a:rPr lang="pl-PL" dirty="0"/>
              <a:t> of TA </a:t>
            </a:r>
            <a:r>
              <a:rPr lang="pl-PL" dirty="0" err="1"/>
              <a:t>process</a:t>
            </a:r>
            <a:endParaRPr lang="pl-PL" dirty="0"/>
          </a:p>
          <a:p>
            <a:pPr marL="800100" lvl="1" indent="-342900">
              <a:buFont typeface="Arial" panose="020B0604020202020204" pitchFamily="34" charset="0"/>
              <a:buChar char="•"/>
            </a:pPr>
            <a:r>
              <a:rPr lang="pl-PL" dirty="0"/>
              <a:t>	</a:t>
            </a:r>
            <a:r>
              <a:rPr lang="pl-PL" dirty="0" err="1"/>
              <a:t>legal</a:t>
            </a:r>
            <a:r>
              <a:rPr lang="pl-PL" dirty="0"/>
              <a:t> </a:t>
            </a:r>
            <a:r>
              <a:rPr lang="pl-PL" dirty="0" err="1"/>
              <a:t>issues</a:t>
            </a:r>
            <a:r>
              <a:rPr lang="pl-PL" dirty="0"/>
              <a:t>/</a:t>
            </a:r>
            <a:r>
              <a:rPr lang="pl-PL" dirty="0" err="1"/>
              <a:t>guidelines</a:t>
            </a:r>
            <a:endParaRPr lang="pl-PL" dirty="0"/>
          </a:p>
          <a:p>
            <a:pPr marL="800100" lvl="1" indent="-342900">
              <a:buFont typeface="Arial" panose="020B0604020202020204" pitchFamily="34" charset="0"/>
              <a:buChar char="•"/>
            </a:pPr>
            <a:r>
              <a:rPr lang="pl-PL" dirty="0"/>
              <a:t>	</a:t>
            </a:r>
            <a:r>
              <a:rPr lang="pl-PL" dirty="0" err="1"/>
              <a:t>efficiency</a:t>
            </a:r>
            <a:r>
              <a:rPr lang="pl-PL" dirty="0"/>
              <a:t> of the </a:t>
            </a:r>
            <a:r>
              <a:rPr lang="pl-PL" dirty="0" err="1"/>
              <a:t>process</a:t>
            </a:r>
            <a:endParaRPr lang="en-GB" dirty="0"/>
          </a:p>
        </p:txBody>
      </p:sp>
    </p:spTree>
    <p:extLst>
      <p:ext uri="{BB962C8B-B14F-4D97-AF65-F5344CB8AC3E}">
        <p14:creationId xmlns:p14="http://schemas.microsoft.com/office/powerpoint/2010/main" val="33262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774231"/>
            <a:ext cx="5391807" cy="4321769"/>
          </a:xfrm>
        </p:spPr>
        <p:txBody>
          <a:bodyPr/>
          <a:lstStyle/>
          <a:p>
            <a:pPr marL="342900" indent="-342900">
              <a:spcBef>
                <a:spcPts val="600"/>
              </a:spcBef>
              <a:spcAft>
                <a:spcPts val="1800"/>
              </a:spcAft>
              <a:buClr>
                <a:srgbClr val="A2000C"/>
              </a:buClr>
              <a:buSzPct val="130000"/>
              <a:buFont typeface="Wingdings" charset="2"/>
              <a:buChar char="§"/>
            </a:pPr>
            <a:r>
              <a:rPr lang="en-US" sz="2200" dirty="0">
                <a:solidFill>
                  <a:srgbClr val="0070C0"/>
                </a:solidFill>
              </a:rPr>
              <a:t>Basically, there is a gap between law and real</a:t>
            </a:r>
            <a:r>
              <a:rPr lang="pl-PL" sz="2200" dirty="0">
                <a:solidFill>
                  <a:srgbClr val="0070C0"/>
                </a:solidFill>
              </a:rPr>
              <a:t> flow of the process</a:t>
            </a:r>
          </a:p>
          <a:p>
            <a:pPr marL="342900" indent="-342900">
              <a:spcBef>
                <a:spcPts val="600"/>
              </a:spcBef>
              <a:spcAft>
                <a:spcPts val="1800"/>
              </a:spcAft>
              <a:buClr>
                <a:srgbClr val="A2000C"/>
              </a:buClr>
              <a:buSzPct val="130000"/>
              <a:buFont typeface="Wingdings" charset="2"/>
              <a:buChar char="§"/>
            </a:pPr>
            <a:r>
              <a:rPr lang="pl-PL" sz="2200" dirty="0">
                <a:solidFill>
                  <a:srgbClr val="0070C0"/>
                </a:solidFill>
              </a:rPr>
              <a:t>Directive </a:t>
            </a:r>
            <a:r>
              <a:rPr lang="de-DE" sz="2200" dirty="0">
                <a:solidFill>
                  <a:srgbClr val="0070C0"/>
                </a:solidFill>
              </a:rPr>
              <a:t>(EU) 2016/797 </a:t>
            </a:r>
            <a:r>
              <a:rPr lang="de-DE" sz="2200" dirty="0" err="1">
                <a:solidFill>
                  <a:srgbClr val="0070C0"/>
                </a:solidFill>
              </a:rPr>
              <a:t>sets</a:t>
            </a:r>
            <a:r>
              <a:rPr lang="de-DE" sz="2200" dirty="0">
                <a:solidFill>
                  <a:srgbClr val="0070C0"/>
                </a:solidFill>
              </a:rPr>
              <a:t> </a:t>
            </a:r>
            <a:r>
              <a:rPr lang="de-DE" sz="2200" dirty="0" err="1">
                <a:solidFill>
                  <a:srgbClr val="0070C0"/>
                </a:solidFill>
              </a:rPr>
              <a:t>the</a:t>
            </a:r>
            <a:r>
              <a:rPr lang="de-DE" sz="2200" dirty="0">
                <a:solidFill>
                  <a:srgbClr val="0070C0"/>
                </a:solidFill>
              </a:rPr>
              <a:t> </a:t>
            </a:r>
            <a:r>
              <a:rPr lang="de-DE" sz="2200" dirty="0" err="1">
                <a:solidFill>
                  <a:srgbClr val="0070C0"/>
                </a:solidFill>
              </a:rPr>
              <a:t>focus</a:t>
            </a:r>
            <a:r>
              <a:rPr lang="de-DE" sz="2200" dirty="0">
                <a:solidFill>
                  <a:srgbClr val="0070C0"/>
                </a:solidFill>
              </a:rPr>
              <a:t> on </a:t>
            </a:r>
            <a:r>
              <a:rPr lang="de-DE" sz="2200" dirty="0" err="1">
                <a:solidFill>
                  <a:srgbClr val="0070C0"/>
                </a:solidFill>
              </a:rPr>
              <a:t>the</a:t>
            </a:r>
            <a:r>
              <a:rPr lang="de-DE" sz="2200" dirty="0">
                <a:solidFill>
                  <a:srgbClr val="0070C0"/>
                </a:solidFill>
              </a:rPr>
              <a:t> </a:t>
            </a:r>
            <a:r>
              <a:rPr lang="de-DE" sz="2200" dirty="0" err="1">
                <a:solidFill>
                  <a:srgbClr val="0070C0"/>
                </a:solidFill>
              </a:rPr>
              <a:t>tender</a:t>
            </a:r>
            <a:r>
              <a:rPr lang="de-DE" sz="2200" dirty="0">
                <a:solidFill>
                  <a:srgbClr val="0070C0"/>
                </a:solidFill>
              </a:rPr>
              <a:t> </a:t>
            </a:r>
            <a:r>
              <a:rPr lang="de-DE" sz="2200" dirty="0" err="1">
                <a:solidFill>
                  <a:srgbClr val="0070C0"/>
                </a:solidFill>
              </a:rPr>
              <a:t>phase</a:t>
            </a:r>
            <a:r>
              <a:rPr lang="de-DE" sz="2200" dirty="0">
                <a:solidFill>
                  <a:srgbClr val="0070C0"/>
                </a:solidFill>
              </a:rPr>
              <a:t>, </a:t>
            </a:r>
            <a:r>
              <a:rPr lang="en-US" sz="2200" dirty="0">
                <a:solidFill>
                  <a:srgbClr val="0070C0"/>
                </a:solidFill>
              </a:rPr>
              <a:t>ERA requires evidence documentation that is only available after the tender phase</a:t>
            </a:r>
            <a:endParaRPr lang="pl-PL" sz="2200" dirty="0">
              <a:solidFill>
                <a:srgbClr val="0070C0"/>
              </a:solidFill>
            </a:endParaRPr>
          </a:p>
          <a:p>
            <a:pPr marL="342900" indent="-342900">
              <a:spcBef>
                <a:spcPts val="600"/>
              </a:spcBef>
              <a:spcAft>
                <a:spcPts val="1800"/>
              </a:spcAft>
              <a:buClr>
                <a:srgbClr val="A2000C"/>
              </a:buClr>
              <a:buSzPct val="130000"/>
              <a:buFont typeface="Wingdings" charset="2"/>
              <a:buChar char="§"/>
            </a:pPr>
            <a:r>
              <a:rPr lang="de-DE" sz="2200" dirty="0" err="1">
                <a:solidFill>
                  <a:srgbClr val="0070C0"/>
                </a:solidFill>
              </a:rPr>
              <a:t>Actual</a:t>
            </a:r>
            <a:r>
              <a:rPr lang="de-DE" sz="2200" dirty="0">
                <a:solidFill>
                  <a:srgbClr val="0070C0"/>
                </a:solidFill>
              </a:rPr>
              <a:t> </a:t>
            </a:r>
            <a:r>
              <a:rPr lang="pl-PL" sz="2200" dirty="0">
                <a:solidFill>
                  <a:srgbClr val="0070C0"/>
                </a:solidFill>
              </a:rPr>
              <a:t>guidelines </a:t>
            </a:r>
            <a:r>
              <a:rPr lang="de-DE" sz="2200" dirty="0" err="1">
                <a:solidFill>
                  <a:srgbClr val="0070C0"/>
                </a:solidFill>
              </a:rPr>
              <a:t>are</a:t>
            </a:r>
            <a:r>
              <a:rPr lang="de-DE" sz="2200" dirty="0">
                <a:solidFill>
                  <a:srgbClr val="0070C0"/>
                </a:solidFill>
              </a:rPr>
              <a:t> not </a:t>
            </a:r>
            <a:r>
              <a:rPr lang="de-DE" sz="2200" dirty="0" err="1">
                <a:solidFill>
                  <a:srgbClr val="0070C0"/>
                </a:solidFill>
              </a:rPr>
              <a:t>available</a:t>
            </a:r>
            <a:r>
              <a:rPr lang="de-DE" sz="2200" dirty="0">
                <a:solidFill>
                  <a:srgbClr val="0070C0"/>
                </a:solidFill>
              </a:rPr>
              <a:t> </a:t>
            </a:r>
            <a:r>
              <a:rPr lang="de-DE" sz="2200" dirty="0" err="1">
                <a:solidFill>
                  <a:srgbClr val="0070C0"/>
                </a:solidFill>
              </a:rPr>
              <a:t>for</a:t>
            </a:r>
            <a:r>
              <a:rPr lang="de-DE" sz="2200" dirty="0">
                <a:solidFill>
                  <a:srgbClr val="0070C0"/>
                </a:solidFill>
              </a:rPr>
              <a:t> </a:t>
            </a:r>
            <a:r>
              <a:rPr lang="de-DE" sz="2200" dirty="0" err="1">
                <a:solidFill>
                  <a:srgbClr val="0070C0"/>
                </a:solidFill>
              </a:rPr>
              <a:t>the</a:t>
            </a:r>
            <a:r>
              <a:rPr lang="de-DE" sz="2200" dirty="0">
                <a:solidFill>
                  <a:srgbClr val="0070C0"/>
                </a:solidFill>
              </a:rPr>
              <a:t> </a:t>
            </a:r>
            <a:r>
              <a:rPr lang="de-DE" sz="2200" dirty="0" err="1">
                <a:solidFill>
                  <a:srgbClr val="0070C0"/>
                </a:solidFill>
              </a:rPr>
              <a:t>applicant</a:t>
            </a:r>
            <a:r>
              <a:rPr lang="it-IT" sz="2200" dirty="0">
                <a:solidFill>
                  <a:srgbClr val="0070C0"/>
                </a:solidFill>
              </a:rPr>
              <a:t>. </a:t>
            </a:r>
            <a:r>
              <a:rPr lang="it-IT" sz="2200" dirty="0" err="1">
                <a:solidFill>
                  <a:srgbClr val="0070C0"/>
                </a:solidFill>
              </a:rPr>
              <a:t>It’s</a:t>
            </a:r>
            <a:r>
              <a:rPr lang="it-IT" sz="2200" dirty="0">
                <a:solidFill>
                  <a:srgbClr val="0070C0"/>
                </a:solidFill>
              </a:rPr>
              <a:t> </a:t>
            </a:r>
            <a:r>
              <a:rPr lang="it-IT" sz="2200" dirty="0" err="1">
                <a:solidFill>
                  <a:srgbClr val="0070C0"/>
                </a:solidFill>
              </a:rPr>
              <a:t>necessary</a:t>
            </a:r>
            <a:r>
              <a:rPr lang="it-IT" sz="2200" dirty="0">
                <a:solidFill>
                  <a:srgbClr val="0070C0"/>
                </a:solidFill>
              </a:rPr>
              <a:t> to update the </a:t>
            </a:r>
            <a:r>
              <a:rPr lang="it-IT" sz="2200" dirty="0" err="1">
                <a:solidFill>
                  <a:srgbClr val="0070C0"/>
                </a:solidFill>
              </a:rPr>
              <a:t>current</a:t>
            </a:r>
            <a:r>
              <a:rPr lang="it-IT" sz="2200" dirty="0">
                <a:solidFill>
                  <a:srgbClr val="0070C0"/>
                </a:solidFill>
              </a:rPr>
              <a:t> </a:t>
            </a:r>
            <a:r>
              <a:rPr lang="it-IT" sz="2200" dirty="0" err="1">
                <a:solidFill>
                  <a:srgbClr val="0070C0"/>
                </a:solidFill>
              </a:rPr>
              <a:t>guideline</a:t>
            </a:r>
            <a:endParaRPr lang="pl-PL" sz="2200" dirty="0">
              <a:solidFill>
                <a:srgbClr val="0070C0"/>
              </a:solidFill>
            </a:endParaRPr>
          </a:p>
        </p:txBody>
      </p:sp>
      <p:sp>
        <p:nvSpPr>
          <p:cNvPr id="3" name="Text Placeholder 2"/>
          <p:cNvSpPr>
            <a:spLocks noGrp="1"/>
          </p:cNvSpPr>
          <p:nvPr>
            <p:ph type="body" idx="20"/>
          </p:nvPr>
        </p:nvSpPr>
        <p:spPr>
          <a:xfrm>
            <a:off x="331714" y="202908"/>
            <a:ext cx="9236829" cy="874276"/>
          </a:xfrm>
        </p:spPr>
        <p:txBody>
          <a:bodyPr/>
          <a:lstStyle/>
          <a:p>
            <a:r>
              <a:rPr lang="pl-PL" dirty="0"/>
              <a:t>Legal issues/</a:t>
            </a:r>
            <a:r>
              <a:rPr lang="de-DE" dirty="0"/>
              <a:t>G</a:t>
            </a:r>
            <a:r>
              <a:rPr lang="pl-PL" dirty="0"/>
              <a:t>uidelines</a:t>
            </a:r>
            <a:endParaRPr lang="en-GB" dirty="0"/>
          </a:p>
          <a:p>
            <a:endParaRPr lang="en-GB" dirty="0"/>
          </a:p>
        </p:txBody>
      </p:sp>
      <p:pic>
        <p:nvPicPr>
          <p:cNvPr id="11" name="Obraz 10"/>
          <p:cNvPicPr>
            <a:picLocks noChangeAspect="1"/>
          </p:cNvPicPr>
          <p:nvPr/>
        </p:nvPicPr>
        <p:blipFill>
          <a:blip r:embed="rId3"/>
          <a:stretch>
            <a:fillRect/>
          </a:stretch>
        </p:blipFill>
        <p:spPr>
          <a:xfrm>
            <a:off x="6235700" y="1077183"/>
            <a:ext cx="5651500" cy="5305905"/>
          </a:xfrm>
          <a:prstGeom prst="rect">
            <a:avLst/>
          </a:prstGeom>
        </p:spPr>
      </p:pic>
    </p:spTree>
    <p:extLst>
      <p:ext uri="{BB962C8B-B14F-4D97-AF65-F5344CB8AC3E}">
        <p14:creationId xmlns:p14="http://schemas.microsoft.com/office/powerpoint/2010/main" val="2708275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NAME" val="DoubleChevron3"/>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DHmaUkIsH0KzZItcqzT5n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DHmaUkIsH0KzZItcqzT5n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DHmaUkIsH0KzZItcqzT5nQ"/>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CER_PPT">
  <a:themeElements>
    <a:clrScheme name="CER_Powerpoint">
      <a:dk1>
        <a:srgbClr val="FFFFFF"/>
      </a:dk1>
      <a:lt1>
        <a:srgbClr val="005FAA"/>
      </a:lt1>
      <a:dk2>
        <a:srgbClr val="00305B"/>
      </a:dk2>
      <a:lt2>
        <a:srgbClr val="3C5C87"/>
      </a:lt2>
      <a:accent1>
        <a:srgbClr val="005FAA"/>
      </a:accent1>
      <a:accent2>
        <a:srgbClr val="6A98B8"/>
      </a:accent2>
      <a:accent3>
        <a:srgbClr val="C6C6C7"/>
      </a:accent3>
      <a:accent4>
        <a:srgbClr val="B30E0A"/>
      </a:accent4>
      <a:accent5>
        <a:srgbClr val="DCC99F"/>
      </a:accent5>
      <a:accent6>
        <a:srgbClr val="005FAA"/>
      </a:accent6>
      <a:hlink>
        <a:srgbClr val="005FAA"/>
      </a:hlink>
      <a:folHlink>
        <a:srgbClr val="B30F0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g337828d867743cab065af36c4e1a31c>
    <Project_x0020_Code xmlns="49592fe1-76b3-425e-9982-488f19897f48" xsi:nil="true"/>
    <h70713ed90ce4adeabe454f2aabfa4ef xmlns="49592fe1-76b3-425e-9982-488f19897f48">
      <Terms xmlns="http://schemas.microsoft.com/office/infopath/2007/PartnerControls"/>
    </h70713ed90ce4adeabe454f2aabfa4ef>
    <p326cb0d1ec842459739b9fbd76e8967 xmlns="49592fe1-76b3-425e-9982-488f19897f48">
      <Terms xmlns="http://schemas.microsoft.com/office/infopath/2007/PartnerControls"/>
    </p326cb0d1ec842459739b9fbd76e8967>
    <_dlc_DocId xmlns="49592fe1-76b3-425e-9982-488f19897f48">EXTID-509003686-86</_dlc_DocId>
    <_dlc_DocIdUrl xmlns="49592fe1-76b3-425e-9982-488f19897f48">
      <Url>https://eraeuropaeu.sharepoint.com/sites/ERAAC2/_layouts/15/DocIdRedir.aspx?ID=EXTID-509003686-86</Url>
      <Description>EXTID-509003686-86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ERA_Document" ma:contentTypeID="0x010100ED194B9F7C15044CBD43C025EAD2ECAB0059C7EFF8E281FF41847B316CEC822547" ma:contentTypeVersion="1367" ma:contentTypeDescription="Create a new document." ma:contentTypeScope="" ma:versionID="5686914e835de0ce41795d21b0a157d7">
  <xsd:schema xmlns:xsd="http://www.w3.org/2001/XMLSchema" xmlns:xs="http://www.w3.org/2001/XMLSchema" xmlns:p="http://schemas.microsoft.com/office/2006/metadata/properties" xmlns:ns2="49592fe1-76b3-425e-9982-488f19897f48" xmlns:ns3="c906e969-aa68-4da7-9c3a-a293c5f8b41e" targetNamespace="http://schemas.microsoft.com/office/2006/metadata/properties" ma:root="true" ma:fieldsID="43052c78992c9621a0c4066d5228f03e" ns2:_="" ns3:_="">
    <xsd:import namespace="49592fe1-76b3-425e-9982-488f19897f48"/>
    <xsd:import namespace="c906e969-aa68-4da7-9c3a-a293c5f8b41e"/>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2:p326cb0d1ec842459739b9fbd76e8967"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598a463e-6d81-416e-8743-eab523be1b8a}" ma:internalName="TaxCatchAllLabel" ma:readOnly="true" ma:showField="CatchAllDataLabel"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598a463e-6d81-416e-8743-eab523be1b8a}" ma:internalName="TaxCatchAll" ma:readOnly="false" ma:showField="CatchAllData"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p326cb0d1ec842459739b9fbd76e8967" ma:index="21" nillable="true" ma:taxonomy="true" ma:internalName="p326cb0d1ec842459739b9fbd76e8967" ma:taxonomyFieldName="ERAAC2_x0020__x002d__x0020_Topic" ma:displayName="ERAAC2 - Topic" ma:default="" ma:fieldId="{9326cb0d-1ec8-4245-9739-b9fbd76e8967}" ma:sspId="ec698c8c-469b-4390-ad13-30cd69364034" ma:termSetId="470987b7-aa59-4596-ae6c-b35b117cbe4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06e969-aa68-4da7-9c3a-a293c5f8b41e"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c698c8c-469b-4390-ad13-30cd69364034" ContentTypeId="0x010100ED194B9F7C15044CBD43C025EAD2ECAB" PreviousValue="true" LastSyncTimeStamp="2023-01-11T08:54:23.803Z"/>
</file>

<file path=customXml/itemProps1.xml><?xml version="1.0" encoding="utf-8"?>
<ds:datastoreItem xmlns:ds="http://schemas.openxmlformats.org/officeDocument/2006/customXml" ds:itemID="{ED338B4E-32D0-40DF-9D88-EBCE1CA9A4E7}">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cd8da5e1-cb4d-46e1-a8f5-68e547d27f0c"/>
    <ds:schemaRef ds:uri="cb28db33-6ace-4751-a69b-6a5164cadfc7"/>
    <ds:schemaRef ds:uri="http://www.w3.org/XML/1998/namespace"/>
    <ds:schemaRef ds:uri="http://purl.org/dc/terms/"/>
  </ds:schemaRefs>
</ds:datastoreItem>
</file>

<file path=customXml/itemProps2.xml><?xml version="1.0" encoding="utf-8"?>
<ds:datastoreItem xmlns:ds="http://schemas.openxmlformats.org/officeDocument/2006/customXml" ds:itemID="{52E1ABA2-61EB-441D-AB7A-E086B54A76E7}"/>
</file>

<file path=customXml/itemProps3.xml><?xml version="1.0" encoding="utf-8"?>
<ds:datastoreItem xmlns:ds="http://schemas.openxmlformats.org/officeDocument/2006/customXml" ds:itemID="{5CF28479-BF0B-4410-BA71-174298568636}">
  <ds:schemaRefs>
    <ds:schemaRef ds:uri="http://schemas.microsoft.com/sharepoint/v3/contenttype/forms"/>
  </ds:schemaRefs>
</ds:datastoreItem>
</file>

<file path=customXml/itemProps4.xml><?xml version="1.0" encoding="utf-8"?>
<ds:datastoreItem xmlns:ds="http://schemas.openxmlformats.org/officeDocument/2006/customXml" ds:itemID="{CD651A91-A580-40F3-9BE5-217EF0FE8541}"/>
</file>

<file path=customXml/itemProps5.xml><?xml version="1.0" encoding="utf-8"?>
<ds:datastoreItem xmlns:ds="http://schemas.openxmlformats.org/officeDocument/2006/customXml" ds:itemID="{C96A8E10-43A4-41D0-962F-C12F1485C3D4}"/>
</file>

<file path=docProps/app.xml><?xml version="1.0" encoding="utf-8"?>
<Properties xmlns="http://schemas.openxmlformats.org/officeDocument/2006/extended-properties" xmlns:vt="http://schemas.openxmlformats.org/officeDocument/2006/docPropsVTypes">
  <Template>CER_PPT.potx</Template>
  <TotalTime>0</TotalTime>
  <Words>2510</Words>
  <Application>Microsoft Office PowerPoint</Application>
  <PresentationFormat>Breitbild</PresentationFormat>
  <Paragraphs>274</Paragraphs>
  <Slides>28</Slides>
  <Notes>4</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28</vt:i4>
      </vt:variant>
    </vt:vector>
  </HeadingPairs>
  <TitlesOfParts>
    <vt:vector size="37" baseType="lpstr">
      <vt:lpstr>Arial</vt:lpstr>
      <vt:lpstr>Calibri</vt:lpstr>
      <vt:lpstr>DB Office</vt:lpstr>
      <vt:lpstr>Helvetica</vt:lpstr>
      <vt:lpstr>inherit</vt:lpstr>
      <vt:lpstr>Verdana</vt:lpstr>
      <vt:lpstr>Wingdings</vt:lpstr>
      <vt:lpstr>CER_PPT</vt:lpstr>
      <vt:lpstr>Master Presentazione FSI</vt:lpstr>
      <vt:lpstr>Trackside approval - return of experience from Applicants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attention</vt:lpstr>
    </vt:vector>
  </TitlesOfParts>
  <Manager/>
  <Company>page in extremis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dc:title>
  <dc:subject/>
  <dc:creator>Page Inextremis</dc:creator>
  <cp:keywords/>
  <dc:description/>
  <cp:lastModifiedBy>Markus Hauner</cp:lastModifiedBy>
  <cp:revision>195</cp:revision>
  <dcterms:created xsi:type="dcterms:W3CDTF">2015-12-01T11:22:55Z</dcterms:created>
  <dcterms:modified xsi:type="dcterms:W3CDTF">2024-04-18T10:38:02Z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610926-b11d-4bd1-8654-6c75deb69a31_Enabled">
    <vt:lpwstr>true</vt:lpwstr>
  </property>
  <property fmtid="{D5CDD505-2E9C-101B-9397-08002B2CF9AE}" pid="3" name="MSIP_Label_eb610926-b11d-4bd1-8654-6c75deb69a31_SetDate">
    <vt:lpwstr>2024-04-12T08:06:22Z</vt:lpwstr>
  </property>
  <property fmtid="{D5CDD505-2E9C-101B-9397-08002B2CF9AE}" pid="4" name="MSIP_Label_eb610926-b11d-4bd1-8654-6c75deb69a31_Method">
    <vt:lpwstr>Privileged</vt:lpwstr>
  </property>
  <property fmtid="{D5CDD505-2E9C-101B-9397-08002B2CF9AE}" pid="5" name="MSIP_Label_eb610926-b11d-4bd1-8654-6c75deb69a31_Name">
    <vt:lpwstr>Public without footer</vt:lpwstr>
  </property>
  <property fmtid="{D5CDD505-2E9C-101B-9397-08002B2CF9AE}" pid="6" name="MSIP_Label_eb610926-b11d-4bd1-8654-6c75deb69a31_SiteId">
    <vt:lpwstr>4c8a6547-459a-4b75-a3dc-f66efe3e9c4e</vt:lpwstr>
  </property>
  <property fmtid="{D5CDD505-2E9C-101B-9397-08002B2CF9AE}" pid="7" name="MSIP_Label_eb610926-b11d-4bd1-8654-6c75deb69a31_ActionId">
    <vt:lpwstr>66e42177-dd14-40ee-bbd6-5b73215088f5</vt:lpwstr>
  </property>
  <property fmtid="{D5CDD505-2E9C-101B-9397-08002B2CF9AE}" pid="8" name="MSIP_Label_eb610926-b11d-4bd1-8654-6c75deb69a31_ContentBits">
    <vt:lpwstr>0</vt:lpwstr>
  </property>
  <property fmtid="{D5CDD505-2E9C-101B-9397-08002B2CF9AE}" pid="9" name="ContentTypeId">
    <vt:lpwstr>0x010100ED194B9F7C15044CBD43C025EAD2ECAB0059C7EFF8E281FF41847B316CEC822547</vt:lpwstr>
  </property>
  <property fmtid="{D5CDD505-2E9C-101B-9397-08002B2CF9AE}" pid="10" name="_dlc_DocIdItemGuid">
    <vt:lpwstr>f9df0af2-5bc0-46b0-b0be-028e1b9fba4d</vt:lpwstr>
  </property>
  <property fmtid="{D5CDD505-2E9C-101B-9397-08002B2CF9AE}" pid="11" name="Origin-Author">
    <vt:lpwstr>1;#ERA|8287c6ea-6f12-4bfd-9fc9-6825fce534f5</vt:lpwstr>
  </property>
  <property fmtid="{D5CDD505-2E9C-101B-9397-08002B2CF9AE}" pid="12" name="Document type">
    <vt:lpwstr/>
  </property>
  <property fmtid="{D5CDD505-2E9C-101B-9397-08002B2CF9AE}" pid="13" name="Process">
    <vt:lpwstr/>
  </property>
  <property fmtid="{D5CDD505-2E9C-101B-9397-08002B2CF9AE}" pid="14" name="ERAAC2 - Topic">
    <vt:lpwstr/>
  </property>
</Properties>
</file>